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59" r:id="rId5"/>
    <p:sldId id="256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EB10D-79E6-4413-B836-3C10724D740C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C123FB4-6913-4DB8-95D4-CFCDAC6D678D}">
      <dgm:prSet phldrT="[Text]"/>
      <dgm:spPr/>
      <dgm:t>
        <a:bodyPr/>
        <a:lstStyle/>
        <a:p>
          <a:r>
            <a:rPr lang="en-GB" dirty="0" smtClean="0"/>
            <a:t>Level 4 </a:t>
          </a:r>
          <a:endParaRPr lang="en-GB" dirty="0"/>
        </a:p>
      </dgm:t>
    </dgm:pt>
    <dgm:pt modelId="{61AB9513-99B8-42E4-AD1B-A561499069E7}" type="parTrans" cxnId="{46BDE8BE-4A4E-4983-AA94-297819A5E60D}">
      <dgm:prSet/>
      <dgm:spPr/>
      <dgm:t>
        <a:bodyPr/>
        <a:lstStyle/>
        <a:p>
          <a:endParaRPr lang="en-GB"/>
        </a:p>
      </dgm:t>
    </dgm:pt>
    <dgm:pt modelId="{DE9F351E-CF9B-4A57-B9AE-59FD83CA14DF}" type="sibTrans" cxnId="{46BDE8BE-4A4E-4983-AA94-297819A5E60D}">
      <dgm:prSet/>
      <dgm:spPr/>
      <dgm:t>
        <a:bodyPr/>
        <a:lstStyle/>
        <a:p>
          <a:endParaRPr lang="en-GB"/>
        </a:p>
      </dgm:t>
    </dgm:pt>
    <dgm:pt modelId="{10529FE7-5ED9-470F-B2F5-5FA2BA181663}">
      <dgm:prSet phldrT="[Text]"/>
      <dgm:spPr/>
      <dgm:t>
        <a:bodyPr/>
        <a:lstStyle/>
        <a:p>
          <a:r>
            <a:rPr lang="en-GB" dirty="0" smtClean="0"/>
            <a:t>To describe what roles women undertook in WWI</a:t>
          </a:r>
          <a:endParaRPr lang="en-GB" dirty="0"/>
        </a:p>
      </dgm:t>
    </dgm:pt>
    <dgm:pt modelId="{C4ED28C9-903A-4932-B8BB-F3D29652C2F0}" type="parTrans" cxnId="{D165237F-8C9A-43D1-9024-FD8632B8B62D}">
      <dgm:prSet/>
      <dgm:spPr/>
      <dgm:t>
        <a:bodyPr/>
        <a:lstStyle/>
        <a:p>
          <a:endParaRPr lang="en-GB"/>
        </a:p>
      </dgm:t>
    </dgm:pt>
    <dgm:pt modelId="{E6FCC682-3260-49F3-BC1A-ED5B15F82AF4}" type="sibTrans" cxnId="{D165237F-8C9A-43D1-9024-FD8632B8B62D}">
      <dgm:prSet/>
      <dgm:spPr/>
      <dgm:t>
        <a:bodyPr/>
        <a:lstStyle/>
        <a:p>
          <a:endParaRPr lang="en-GB"/>
        </a:p>
      </dgm:t>
    </dgm:pt>
    <dgm:pt modelId="{F8C52164-8A00-4A36-978A-20F857299264}">
      <dgm:prSet phldrT="[Text]"/>
      <dgm:spPr/>
      <dgm:t>
        <a:bodyPr/>
        <a:lstStyle/>
        <a:p>
          <a:r>
            <a:rPr lang="en-GB" dirty="0" smtClean="0"/>
            <a:t>Level 5</a:t>
          </a:r>
          <a:endParaRPr lang="en-GB" dirty="0"/>
        </a:p>
      </dgm:t>
    </dgm:pt>
    <dgm:pt modelId="{7B8548F1-DA09-45A1-A3B7-D83749F90F76}" type="parTrans" cxnId="{9B5C22F0-6164-46B2-BEFF-BE54216089B1}">
      <dgm:prSet/>
      <dgm:spPr/>
      <dgm:t>
        <a:bodyPr/>
        <a:lstStyle/>
        <a:p>
          <a:endParaRPr lang="en-GB"/>
        </a:p>
      </dgm:t>
    </dgm:pt>
    <dgm:pt modelId="{1210059A-AA83-4C43-AB0F-7E45C842ED61}" type="sibTrans" cxnId="{9B5C22F0-6164-46B2-BEFF-BE54216089B1}">
      <dgm:prSet/>
      <dgm:spPr/>
      <dgm:t>
        <a:bodyPr/>
        <a:lstStyle/>
        <a:p>
          <a:endParaRPr lang="en-GB"/>
        </a:p>
      </dgm:t>
    </dgm:pt>
    <dgm:pt modelId="{6F7110F9-D3B3-4ADD-A98C-5B25B1F80AED}">
      <dgm:prSet phldrT="[Text]"/>
      <dgm:spPr/>
      <dgm:t>
        <a:bodyPr/>
        <a:lstStyle/>
        <a:p>
          <a:r>
            <a:rPr lang="en-GB" dirty="0" smtClean="0"/>
            <a:t>To explain the advantages and disadvantages of women in WWI</a:t>
          </a:r>
          <a:endParaRPr lang="en-GB" dirty="0"/>
        </a:p>
      </dgm:t>
    </dgm:pt>
    <dgm:pt modelId="{2D5489B8-F4FE-4FE0-B3A3-63707AF34BA0}" type="parTrans" cxnId="{64D835B7-9D62-40A9-9B61-4F535AEDF6FA}">
      <dgm:prSet/>
      <dgm:spPr/>
      <dgm:t>
        <a:bodyPr/>
        <a:lstStyle/>
        <a:p>
          <a:endParaRPr lang="en-GB"/>
        </a:p>
      </dgm:t>
    </dgm:pt>
    <dgm:pt modelId="{BDF883EC-8A42-47F1-9D66-5D2F5AF04B54}" type="sibTrans" cxnId="{64D835B7-9D62-40A9-9B61-4F535AEDF6FA}">
      <dgm:prSet/>
      <dgm:spPr/>
      <dgm:t>
        <a:bodyPr/>
        <a:lstStyle/>
        <a:p>
          <a:endParaRPr lang="en-GB"/>
        </a:p>
      </dgm:t>
    </dgm:pt>
    <dgm:pt modelId="{176A1E4F-D0E2-44D6-B198-6A6C85E57B7F}">
      <dgm:prSet phldrT="[Text]"/>
      <dgm:spPr/>
      <dgm:t>
        <a:bodyPr/>
        <a:lstStyle/>
        <a:p>
          <a:r>
            <a:rPr lang="en-GB" dirty="0" smtClean="0"/>
            <a:t>Level 6/7</a:t>
          </a:r>
          <a:endParaRPr lang="en-GB" dirty="0"/>
        </a:p>
      </dgm:t>
    </dgm:pt>
    <dgm:pt modelId="{A712F86E-36E5-44F7-8F32-BBE3E97C18E3}" type="parTrans" cxnId="{8BD6C216-91D3-4B79-ABEE-15A17095D8F8}">
      <dgm:prSet/>
      <dgm:spPr/>
      <dgm:t>
        <a:bodyPr/>
        <a:lstStyle/>
        <a:p>
          <a:endParaRPr lang="en-GB"/>
        </a:p>
      </dgm:t>
    </dgm:pt>
    <dgm:pt modelId="{2DE740F9-2501-44BA-A937-31D914C059FE}" type="sibTrans" cxnId="{8BD6C216-91D3-4B79-ABEE-15A17095D8F8}">
      <dgm:prSet/>
      <dgm:spPr/>
      <dgm:t>
        <a:bodyPr/>
        <a:lstStyle/>
        <a:p>
          <a:endParaRPr lang="en-GB"/>
        </a:p>
      </dgm:t>
    </dgm:pt>
    <dgm:pt modelId="{F952D628-4B09-4B42-A1F9-269299196714}">
      <dgm:prSet phldrT="[Text]"/>
      <dgm:spPr/>
      <dgm:t>
        <a:bodyPr/>
        <a:lstStyle/>
        <a:p>
          <a:r>
            <a:rPr lang="en-GB" dirty="0" smtClean="0"/>
            <a:t>To evaluate why sources may have different interpretations about women in WWI</a:t>
          </a:r>
          <a:endParaRPr lang="en-GB" dirty="0"/>
        </a:p>
      </dgm:t>
    </dgm:pt>
    <dgm:pt modelId="{AD13E8C7-89E3-4A90-95B7-B05088D7E63A}" type="parTrans" cxnId="{21C44F96-E842-4FB2-A858-D8DA185E7406}">
      <dgm:prSet/>
      <dgm:spPr/>
      <dgm:t>
        <a:bodyPr/>
        <a:lstStyle/>
        <a:p>
          <a:endParaRPr lang="en-GB"/>
        </a:p>
      </dgm:t>
    </dgm:pt>
    <dgm:pt modelId="{2702C476-5C60-4ED8-BF04-4B8D53576C05}" type="sibTrans" cxnId="{21C44F96-E842-4FB2-A858-D8DA185E7406}">
      <dgm:prSet/>
      <dgm:spPr/>
      <dgm:t>
        <a:bodyPr/>
        <a:lstStyle/>
        <a:p>
          <a:endParaRPr lang="en-GB"/>
        </a:p>
      </dgm:t>
    </dgm:pt>
    <dgm:pt modelId="{2CF96801-642C-4B07-AE52-19E602F6EF00}" type="pres">
      <dgm:prSet presAssocID="{76CEB10D-79E6-4413-B836-3C10724D74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77F379-5130-4AA8-B3C9-9F46EF0E63E0}" type="pres">
      <dgm:prSet presAssocID="{BC123FB4-6913-4DB8-95D4-CFCDAC6D678D}" presName="composite" presStyleCnt="0"/>
      <dgm:spPr/>
      <dgm:t>
        <a:bodyPr/>
        <a:lstStyle/>
        <a:p>
          <a:endParaRPr lang="en-GB"/>
        </a:p>
      </dgm:t>
    </dgm:pt>
    <dgm:pt modelId="{97C77E0D-4EFF-43FD-8E8A-DE76F7A3869F}" type="pres">
      <dgm:prSet presAssocID="{BC123FB4-6913-4DB8-95D4-CFCDAC6D678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3BF533-9801-4FCF-9549-968469729DCA}" type="pres">
      <dgm:prSet presAssocID="{BC123FB4-6913-4DB8-95D4-CFCDAC6D678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66F588-5D79-4F2D-9A9C-4634D939257B}" type="pres">
      <dgm:prSet presAssocID="{DE9F351E-CF9B-4A57-B9AE-59FD83CA14DF}" presName="sp" presStyleCnt="0"/>
      <dgm:spPr/>
      <dgm:t>
        <a:bodyPr/>
        <a:lstStyle/>
        <a:p>
          <a:endParaRPr lang="en-GB"/>
        </a:p>
      </dgm:t>
    </dgm:pt>
    <dgm:pt modelId="{73986AF4-3866-419E-861C-D9D4460CA57C}" type="pres">
      <dgm:prSet presAssocID="{F8C52164-8A00-4A36-978A-20F857299264}" presName="composite" presStyleCnt="0"/>
      <dgm:spPr/>
      <dgm:t>
        <a:bodyPr/>
        <a:lstStyle/>
        <a:p>
          <a:endParaRPr lang="en-GB"/>
        </a:p>
      </dgm:t>
    </dgm:pt>
    <dgm:pt modelId="{4FC53063-AFD2-4410-BCE3-4E267225C4F3}" type="pres">
      <dgm:prSet presAssocID="{F8C52164-8A00-4A36-978A-20F8572992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4CC355-DE60-46F8-B0F3-230B7101A46D}" type="pres">
      <dgm:prSet presAssocID="{F8C52164-8A00-4A36-978A-20F85729926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41D378-2C3F-40C9-83E4-45C6A294FAC0}" type="pres">
      <dgm:prSet presAssocID="{1210059A-AA83-4C43-AB0F-7E45C842ED61}" presName="sp" presStyleCnt="0"/>
      <dgm:spPr/>
      <dgm:t>
        <a:bodyPr/>
        <a:lstStyle/>
        <a:p>
          <a:endParaRPr lang="en-GB"/>
        </a:p>
      </dgm:t>
    </dgm:pt>
    <dgm:pt modelId="{59A4BCD9-1167-42B5-9154-18302A81F87B}" type="pres">
      <dgm:prSet presAssocID="{176A1E4F-D0E2-44D6-B198-6A6C85E57B7F}" presName="composite" presStyleCnt="0"/>
      <dgm:spPr/>
      <dgm:t>
        <a:bodyPr/>
        <a:lstStyle/>
        <a:p>
          <a:endParaRPr lang="en-GB"/>
        </a:p>
      </dgm:t>
    </dgm:pt>
    <dgm:pt modelId="{060E5496-61DC-4354-8A35-FB95105273B8}" type="pres">
      <dgm:prSet presAssocID="{176A1E4F-D0E2-44D6-B198-6A6C85E57B7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3F27BE-0BF0-4859-B5B2-D8CDC599D710}" type="pres">
      <dgm:prSet presAssocID="{176A1E4F-D0E2-44D6-B198-6A6C85E57B7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1C44F96-E842-4FB2-A858-D8DA185E7406}" srcId="{176A1E4F-D0E2-44D6-B198-6A6C85E57B7F}" destId="{F952D628-4B09-4B42-A1F9-269299196714}" srcOrd="0" destOrd="0" parTransId="{AD13E8C7-89E3-4A90-95B7-B05088D7E63A}" sibTransId="{2702C476-5C60-4ED8-BF04-4B8D53576C05}"/>
    <dgm:cxn modelId="{D165237F-8C9A-43D1-9024-FD8632B8B62D}" srcId="{BC123FB4-6913-4DB8-95D4-CFCDAC6D678D}" destId="{10529FE7-5ED9-470F-B2F5-5FA2BA181663}" srcOrd="0" destOrd="0" parTransId="{C4ED28C9-903A-4932-B8BB-F3D29652C2F0}" sibTransId="{E6FCC682-3260-49F3-BC1A-ED5B15F82AF4}"/>
    <dgm:cxn modelId="{64D835B7-9D62-40A9-9B61-4F535AEDF6FA}" srcId="{F8C52164-8A00-4A36-978A-20F857299264}" destId="{6F7110F9-D3B3-4ADD-A98C-5B25B1F80AED}" srcOrd="0" destOrd="0" parTransId="{2D5489B8-F4FE-4FE0-B3A3-63707AF34BA0}" sibTransId="{BDF883EC-8A42-47F1-9D66-5D2F5AF04B54}"/>
    <dgm:cxn modelId="{B49FEEE9-940B-40D3-8E23-461DB79983D0}" type="presOf" srcId="{6F7110F9-D3B3-4ADD-A98C-5B25B1F80AED}" destId="{804CC355-DE60-46F8-B0F3-230B7101A46D}" srcOrd="0" destOrd="0" presId="urn:microsoft.com/office/officeart/2005/8/layout/chevron2"/>
    <dgm:cxn modelId="{C9CB3BF6-3E41-4DC8-801C-F36D0A565F84}" type="presOf" srcId="{76CEB10D-79E6-4413-B836-3C10724D740C}" destId="{2CF96801-642C-4B07-AE52-19E602F6EF00}" srcOrd="0" destOrd="0" presId="urn:microsoft.com/office/officeart/2005/8/layout/chevron2"/>
    <dgm:cxn modelId="{46BDE8BE-4A4E-4983-AA94-297819A5E60D}" srcId="{76CEB10D-79E6-4413-B836-3C10724D740C}" destId="{BC123FB4-6913-4DB8-95D4-CFCDAC6D678D}" srcOrd="0" destOrd="0" parTransId="{61AB9513-99B8-42E4-AD1B-A561499069E7}" sibTransId="{DE9F351E-CF9B-4A57-B9AE-59FD83CA14DF}"/>
    <dgm:cxn modelId="{56D1F93A-3396-4BC7-A922-154A8BFF2721}" type="presOf" srcId="{10529FE7-5ED9-470F-B2F5-5FA2BA181663}" destId="{0E3BF533-9801-4FCF-9549-968469729DCA}" srcOrd="0" destOrd="0" presId="urn:microsoft.com/office/officeart/2005/8/layout/chevron2"/>
    <dgm:cxn modelId="{9B5C22F0-6164-46B2-BEFF-BE54216089B1}" srcId="{76CEB10D-79E6-4413-B836-3C10724D740C}" destId="{F8C52164-8A00-4A36-978A-20F857299264}" srcOrd="1" destOrd="0" parTransId="{7B8548F1-DA09-45A1-A3B7-D83749F90F76}" sibTransId="{1210059A-AA83-4C43-AB0F-7E45C842ED61}"/>
    <dgm:cxn modelId="{8BD6C216-91D3-4B79-ABEE-15A17095D8F8}" srcId="{76CEB10D-79E6-4413-B836-3C10724D740C}" destId="{176A1E4F-D0E2-44D6-B198-6A6C85E57B7F}" srcOrd="2" destOrd="0" parTransId="{A712F86E-36E5-44F7-8F32-BBE3E97C18E3}" sibTransId="{2DE740F9-2501-44BA-A937-31D914C059FE}"/>
    <dgm:cxn modelId="{76ED98EB-D21C-4243-B9FF-E956E08088DB}" type="presOf" srcId="{F952D628-4B09-4B42-A1F9-269299196714}" destId="{D63F27BE-0BF0-4859-B5B2-D8CDC599D710}" srcOrd="0" destOrd="0" presId="urn:microsoft.com/office/officeart/2005/8/layout/chevron2"/>
    <dgm:cxn modelId="{B30406FE-D2F5-4C61-B87A-9EBD4733D93D}" type="presOf" srcId="{F8C52164-8A00-4A36-978A-20F857299264}" destId="{4FC53063-AFD2-4410-BCE3-4E267225C4F3}" srcOrd="0" destOrd="0" presId="urn:microsoft.com/office/officeart/2005/8/layout/chevron2"/>
    <dgm:cxn modelId="{5FA077E3-E373-47A0-9B1B-7BA07FD515C9}" type="presOf" srcId="{BC123FB4-6913-4DB8-95D4-CFCDAC6D678D}" destId="{97C77E0D-4EFF-43FD-8E8A-DE76F7A3869F}" srcOrd="0" destOrd="0" presId="urn:microsoft.com/office/officeart/2005/8/layout/chevron2"/>
    <dgm:cxn modelId="{041CB491-7929-40C9-B2AB-3D1E24D18B72}" type="presOf" srcId="{176A1E4F-D0E2-44D6-B198-6A6C85E57B7F}" destId="{060E5496-61DC-4354-8A35-FB95105273B8}" srcOrd="0" destOrd="0" presId="urn:microsoft.com/office/officeart/2005/8/layout/chevron2"/>
    <dgm:cxn modelId="{302ED939-3DCD-4739-B63B-153A5226D980}" type="presParOf" srcId="{2CF96801-642C-4B07-AE52-19E602F6EF00}" destId="{3777F379-5130-4AA8-B3C9-9F46EF0E63E0}" srcOrd="0" destOrd="0" presId="urn:microsoft.com/office/officeart/2005/8/layout/chevron2"/>
    <dgm:cxn modelId="{63D65150-372F-4051-A360-E046986A3797}" type="presParOf" srcId="{3777F379-5130-4AA8-B3C9-9F46EF0E63E0}" destId="{97C77E0D-4EFF-43FD-8E8A-DE76F7A3869F}" srcOrd="0" destOrd="0" presId="urn:microsoft.com/office/officeart/2005/8/layout/chevron2"/>
    <dgm:cxn modelId="{450E48D7-6054-46CB-8380-934F637B4534}" type="presParOf" srcId="{3777F379-5130-4AA8-B3C9-9F46EF0E63E0}" destId="{0E3BF533-9801-4FCF-9549-968469729DCA}" srcOrd="1" destOrd="0" presId="urn:microsoft.com/office/officeart/2005/8/layout/chevron2"/>
    <dgm:cxn modelId="{010A7E45-247C-4773-9EBA-5F48FF57C9C4}" type="presParOf" srcId="{2CF96801-642C-4B07-AE52-19E602F6EF00}" destId="{E566F588-5D79-4F2D-9A9C-4634D939257B}" srcOrd="1" destOrd="0" presId="urn:microsoft.com/office/officeart/2005/8/layout/chevron2"/>
    <dgm:cxn modelId="{C0A9E46D-0355-42A6-86A5-84698D6E928A}" type="presParOf" srcId="{2CF96801-642C-4B07-AE52-19E602F6EF00}" destId="{73986AF4-3866-419E-861C-D9D4460CA57C}" srcOrd="2" destOrd="0" presId="urn:microsoft.com/office/officeart/2005/8/layout/chevron2"/>
    <dgm:cxn modelId="{1EBBE8B3-C8A5-4C27-B234-42941CD5DC41}" type="presParOf" srcId="{73986AF4-3866-419E-861C-D9D4460CA57C}" destId="{4FC53063-AFD2-4410-BCE3-4E267225C4F3}" srcOrd="0" destOrd="0" presId="urn:microsoft.com/office/officeart/2005/8/layout/chevron2"/>
    <dgm:cxn modelId="{FB9ABD77-51ED-423E-B8FD-067B45E2BEE0}" type="presParOf" srcId="{73986AF4-3866-419E-861C-D9D4460CA57C}" destId="{804CC355-DE60-46F8-B0F3-230B7101A46D}" srcOrd="1" destOrd="0" presId="urn:microsoft.com/office/officeart/2005/8/layout/chevron2"/>
    <dgm:cxn modelId="{B5436A37-7B91-4451-ACA5-D26815BFC8F5}" type="presParOf" srcId="{2CF96801-642C-4B07-AE52-19E602F6EF00}" destId="{AA41D378-2C3F-40C9-83E4-45C6A294FAC0}" srcOrd="3" destOrd="0" presId="urn:microsoft.com/office/officeart/2005/8/layout/chevron2"/>
    <dgm:cxn modelId="{A6D5E834-84F3-419C-B6B2-1583AED32A6C}" type="presParOf" srcId="{2CF96801-642C-4B07-AE52-19E602F6EF00}" destId="{59A4BCD9-1167-42B5-9154-18302A81F87B}" srcOrd="4" destOrd="0" presId="urn:microsoft.com/office/officeart/2005/8/layout/chevron2"/>
    <dgm:cxn modelId="{902A8432-9AF3-4B4E-BEF4-75A0B420B00F}" type="presParOf" srcId="{59A4BCD9-1167-42B5-9154-18302A81F87B}" destId="{060E5496-61DC-4354-8A35-FB95105273B8}" srcOrd="0" destOrd="0" presId="urn:microsoft.com/office/officeart/2005/8/layout/chevron2"/>
    <dgm:cxn modelId="{8CB3526A-856C-4DFD-8992-B0A00FC61F97}" type="presParOf" srcId="{59A4BCD9-1167-42B5-9154-18302A81F87B}" destId="{D63F27BE-0BF0-4859-B5B2-D8CDC599D7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CEB10D-79E6-4413-B836-3C10724D740C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C123FB4-6913-4DB8-95D4-CFCDAC6D678D}">
      <dgm:prSet phldrT="[Text]"/>
      <dgm:spPr/>
      <dgm:t>
        <a:bodyPr/>
        <a:lstStyle/>
        <a:p>
          <a:r>
            <a:rPr lang="en-GB" dirty="0" smtClean="0"/>
            <a:t>Level 4 </a:t>
          </a:r>
          <a:endParaRPr lang="en-GB" dirty="0"/>
        </a:p>
      </dgm:t>
    </dgm:pt>
    <dgm:pt modelId="{61AB9513-99B8-42E4-AD1B-A561499069E7}" type="parTrans" cxnId="{46BDE8BE-4A4E-4983-AA94-297819A5E60D}">
      <dgm:prSet/>
      <dgm:spPr/>
      <dgm:t>
        <a:bodyPr/>
        <a:lstStyle/>
        <a:p>
          <a:endParaRPr lang="en-GB"/>
        </a:p>
      </dgm:t>
    </dgm:pt>
    <dgm:pt modelId="{DE9F351E-CF9B-4A57-B9AE-59FD83CA14DF}" type="sibTrans" cxnId="{46BDE8BE-4A4E-4983-AA94-297819A5E60D}">
      <dgm:prSet/>
      <dgm:spPr/>
      <dgm:t>
        <a:bodyPr/>
        <a:lstStyle/>
        <a:p>
          <a:endParaRPr lang="en-GB"/>
        </a:p>
      </dgm:t>
    </dgm:pt>
    <dgm:pt modelId="{10529FE7-5ED9-470F-B2F5-5FA2BA181663}">
      <dgm:prSet phldrT="[Text]"/>
      <dgm:spPr/>
      <dgm:t>
        <a:bodyPr/>
        <a:lstStyle/>
        <a:p>
          <a:r>
            <a:rPr lang="en-GB" dirty="0" smtClean="0"/>
            <a:t>To describe what roles women undertook in WWI</a:t>
          </a:r>
          <a:endParaRPr lang="en-GB" dirty="0"/>
        </a:p>
      </dgm:t>
    </dgm:pt>
    <dgm:pt modelId="{C4ED28C9-903A-4932-B8BB-F3D29652C2F0}" type="parTrans" cxnId="{D165237F-8C9A-43D1-9024-FD8632B8B62D}">
      <dgm:prSet/>
      <dgm:spPr/>
      <dgm:t>
        <a:bodyPr/>
        <a:lstStyle/>
        <a:p>
          <a:endParaRPr lang="en-GB"/>
        </a:p>
      </dgm:t>
    </dgm:pt>
    <dgm:pt modelId="{E6FCC682-3260-49F3-BC1A-ED5B15F82AF4}" type="sibTrans" cxnId="{D165237F-8C9A-43D1-9024-FD8632B8B62D}">
      <dgm:prSet/>
      <dgm:spPr/>
      <dgm:t>
        <a:bodyPr/>
        <a:lstStyle/>
        <a:p>
          <a:endParaRPr lang="en-GB"/>
        </a:p>
      </dgm:t>
    </dgm:pt>
    <dgm:pt modelId="{F8C52164-8A00-4A36-978A-20F857299264}">
      <dgm:prSet phldrT="[Text]"/>
      <dgm:spPr/>
      <dgm:t>
        <a:bodyPr/>
        <a:lstStyle/>
        <a:p>
          <a:r>
            <a:rPr lang="en-GB" dirty="0" smtClean="0"/>
            <a:t>Level 5</a:t>
          </a:r>
          <a:endParaRPr lang="en-GB" dirty="0"/>
        </a:p>
      </dgm:t>
    </dgm:pt>
    <dgm:pt modelId="{7B8548F1-DA09-45A1-A3B7-D83749F90F76}" type="parTrans" cxnId="{9B5C22F0-6164-46B2-BEFF-BE54216089B1}">
      <dgm:prSet/>
      <dgm:spPr/>
      <dgm:t>
        <a:bodyPr/>
        <a:lstStyle/>
        <a:p>
          <a:endParaRPr lang="en-GB"/>
        </a:p>
      </dgm:t>
    </dgm:pt>
    <dgm:pt modelId="{1210059A-AA83-4C43-AB0F-7E45C842ED61}" type="sibTrans" cxnId="{9B5C22F0-6164-46B2-BEFF-BE54216089B1}">
      <dgm:prSet/>
      <dgm:spPr/>
      <dgm:t>
        <a:bodyPr/>
        <a:lstStyle/>
        <a:p>
          <a:endParaRPr lang="en-GB"/>
        </a:p>
      </dgm:t>
    </dgm:pt>
    <dgm:pt modelId="{6F7110F9-D3B3-4ADD-A98C-5B25B1F80AED}">
      <dgm:prSet phldrT="[Text]"/>
      <dgm:spPr/>
      <dgm:t>
        <a:bodyPr/>
        <a:lstStyle/>
        <a:p>
          <a:r>
            <a:rPr lang="en-GB" dirty="0" smtClean="0"/>
            <a:t>To explain the advantages and disadvantages of women in WWI</a:t>
          </a:r>
          <a:endParaRPr lang="en-GB" dirty="0"/>
        </a:p>
      </dgm:t>
    </dgm:pt>
    <dgm:pt modelId="{2D5489B8-F4FE-4FE0-B3A3-63707AF34BA0}" type="parTrans" cxnId="{64D835B7-9D62-40A9-9B61-4F535AEDF6FA}">
      <dgm:prSet/>
      <dgm:spPr/>
      <dgm:t>
        <a:bodyPr/>
        <a:lstStyle/>
        <a:p>
          <a:endParaRPr lang="en-GB"/>
        </a:p>
      </dgm:t>
    </dgm:pt>
    <dgm:pt modelId="{BDF883EC-8A42-47F1-9D66-5D2F5AF04B54}" type="sibTrans" cxnId="{64D835B7-9D62-40A9-9B61-4F535AEDF6FA}">
      <dgm:prSet/>
      <dgm:spPr/>
      <dgm:t>
        <a:bodyPr/>
        <a:lstStyle/>
        <a:p>
          <a:endParaRPr lang="en-GB"/>
        </a:p>
      </dgm:t>
    </dgm:pt>
    <dgm:pt modelId="{176A1E4F-D0E2-44D6-B198-6A6C85E57B7F}">
      <dgm:prSet phldrT="[Text]"/>
      <dgm:spPr/>
      <dgm:t>
        <a:bodyPr/>
        <a:lstStyle/>
        <a:p>
          <a:r>
            <a:rPr lang="en-GB" dirty="0" smtClean="0"/>
            <a:t>Level 6/7</a:t>
          </a:r>
          <a:endParaRPr lang="en-GB" dirty="0"/>
        </a:p>
      </dgm:t>
    </dgm:pt>
    <dgm:pt modelId="{A712F86E-36E5-44F7-8F32-BBE3E97C18E3}" type="parTrans" cxnId="{8BD6C216-91D3-4B79-ABEE-15A17095D8F8}">
      <dgm:prSet/>
      <dgm:spPr/>
      <dgm:t>
        <a:bodyPr/>
        <a:lstStyle/>
        <a:p>
          <a:endParaRPr lang="en-GB"/>
        </a:p>
      </dgm:t>
    </dgm:pt>
    <dgm:pt modelId="{2DE740F9-2501-44BA-A937-31D914C059FE}" type="sibTrans" cxnId="{8BD6C216-91D3-4B79-ABEE-15A17095D8F8}">
      <dgm:prSet/>
      <dgm:spPr/>
      <dgm:t>
        <a:bodyPr/>
        <a:lstStyle/>
        <a:p>
          <a:endParaRPr lang="en-GB"/>
        </a:p>
      </dgm:t>
    </dgm:pt>
    <dgm:pt modelId="{F952D628-4B09-4B42-A1F9-269299196714}">
      <dgm:prSet phldrT="[Text]"/>
      <dgm:spPr/>
      <dgm:t>
        <a:bodyPr/>
        <a:lstStyle/>
        <a:p>
          <a:r>
            <a:rPr lang="en-GB" dirty="0" smtClean="0"/>
            <a:t>To evaluate why sources may have different interpretations about women in WWI</a:t>
          </a:r>
          <a:endParaRPr lang="en-GB" dirty="0"/>
        </a:p>
      </dgm:t>
    </dgm:pt>
    <dgm:pt modelId="{AD13E8C7-89E3-4A90-95B7-B05088D7E63A}" type="parTrans" cxnId="{21C44F96-E842-4FB2-A858-D8DA185E7406}">
      <dgm:prSet/>
      <dgm:spPr/>
      <dgm:t>
        <a:bodyPr/>
        <a:lstStyle/>
        <a:p>
          <a:endParaRPr lang="en-GB"/>
        </a:p>
      </dgm:t>
    </dgm:pt>
    <dgm:pt modelId="{2702C476-5C60-4ED8-BF04-4B8D53576C05}" type="sibTrans" cxnId="{21C44F96-E842-4FB2-A858-D8DA185E7406}">
      <dgm:prSet/>
      <dgm:spPr/>
      <dgm:t>
        <a:bodyPr/>
        <a:lstStyle/>
        <a:p>
          <a:endParaRPr lang="en-GB"/>
        </a:p>
      </dgm:t>
    </dgm:pt>
    <dgm:pt modelId="{2CF96801-642C-4B07-AE52-19E602F6EF00}" type="pres">
      <dgm:prSet presAssocID="{76CEB10D-79E6-4413-B836-3C10724D74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77F379-5130-4AA8-B3C9-9F46EF0E63E0}" type="pres">
      <dgm:prSet presAssocID="{BC123FB4-6913-4DB8-95D4-CFCDAC6D678D}" presName="composite" presStyleCnt="0"/>
      <dgm:spPr/>
      <dgm:t>
        <a:bodyPr/>
        <a:lstStyle/>
        <a:p>
          <a:endParaRPr lang="en-GB"/>
        </a:p>
      </dgm:t>
    </dgm:pt>
    <dgm:pt modelId="{97C77E0D-4EFF-43FD-8E8A-DE76F7A3869F}" type="pres">
      <dgm:prSet presAssocID="{BC123FB4-6913-4DB8-95D4-CFCDAC6D678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3BF533-9801-4FCF-9549-968469729DCA}" type="pres">
      <dgm:prSet presAssocID="{BC123FB4-6913-4DB8-95D4-CFCDAC6D678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66F588-5D79-4F2D-9A9C-4634D939257B}" type="pres">
      <dgm:prSet presAssocID="{DE9F351E-CF9B-4A57-B9AE-59FD83CA14DF}" presName="sp" presStyleCnt="0"/>
      <dgm:spPr/>
      <dgm:t>
        <a:bodyPr/>
        <a:lstStyle/>
        <a:p>
          <a:endParaRPr lang="en-GB"/>
        </a:p>
      </dgm:t>
    </dgm:pt>
    <dgm:pt modelId="{73986AF4-3866-419E-861C-D9D4460CA57C}" type="pres">
      <dgm:prSet presAssocID="{F8C52164-8A00-4A36-978A-20F857299264}" presName="composite" presStyleCnt="0"/>
      <dgm:spPr/>
      <dgm:t>
        <a:bodyPr/>
        <a:lstStyle/>
        <a:p>
          <a:endParaRPr lang="en-GB"/>
        </a:p>
      </dgm:t>
    </dgm:pt>
    <dgm:pt modelId="{4FC53063-AFD2-4410-BCE3-4E267225C4F3}" type="pres">
      <dgm:prSet presAssocID="{F8C52164-8A00-4A36-978A-20F8572992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4CC355-DE60-46F8-B0F3-230B7101A46D}" type="pres">
      <dgm:prSet presAssocID="{F8C52164-8A00-4A36-978A-20F85729926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41D378-2C3F-40C9-83E4-45C6A294FAC0}" type="pres">
      <dgm:prSet presAssocID="{1210059A-AA83-4C43-AB0F-7E45C842ED61}" presName="sp" presStyleCnt="0"/>
      <dgm:spPr/>
      <dgm:t>
        <a:bodyPr/>
        <a:lstStyle/>
        <a:p>
          <a:endParaRPr lang="en-GB"/>
        </a:p>
      </dgm:t>
    </dgm:pt>
    <dgm:pt modelId="{59A4BCD9-1167-42B5-9154-18302A81F87B}" type="pres">
      <dgm:prSet presAssocID="{176A1E4F-D0E2-44D6-B198-6A6C85E57B7F}" presName="composite" presStyleCnt="0"/>
      <dgm:spPr/>
      <dgm:t>
        <a:bodyPr/>
        <a:lstStyle/>
        <a:p>
          <a:endParaRPr lang="en-GB"/>
        </a:p>
      </dgm:t>
    </dgm:pt>
    <dgm:pt modelId="{060E5496-61DC-4354-8A35-FB95105273B8}" type="pres">
      <dgm:prSet presAssocID="{176A1E4F-D0E2-44D6-B198-6A6C85E57B7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3F27BE-0BF0-4859-B5B2-D8CDC599D710}" type="pres">
      <dgm:prSet presAssocID="{176A1E4F-D0E2-44D6-B198-6A6C85E57B7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161EF84-8DF3-4CC4-ACBF-8AE04DF945E5}" type="presOf" srcId="{10529FE7-5ED9-470F-B2F5-5FA2BA181663}" destId="{0E3BF533-9801-4FCF-9549-968469729DCA}" srcOrd="0" destOrd="0" presId="urn:microsoft.com/office/officeart/2005/8/layout/chevron2"/>
    <dgm:cxn modelId="{46BDE8BE-4A4E-4983-AA94-297819A5E60D}" srcId="{76CEB10D-79E6-4413-B836-3C10724D740C}" destId="{BC123FB4-6913-4DB8-95D4-CFCDAC6D678D}" srcOrd="0" destOrd="0" parTransId="{61AB9513-99B8-42E4-AD1B-A561499069E7}" sibTransId="{DE9F351E-CF9B-4A57-B9AE-59FD83CA14DF}"/>
    <dgm:cxn modelId="{64D835B7-9D62-40A9-9B61-4F535AEDF6FA}" srcId="{F8C52164-8A00-4A36-978A-20F857299264}" destId="{6F7110F9-D3B3-4ADD-A98C-5B25B1F80AED}" srcOrd="0" destOrd="0" parTransId="{2D5489B8-F4FE-4FE0-B3A3-63707AF34BA0}" sibTransId="{BDF883EC-8A42-47F1-9D66-5D2F5AF04B54}"/>
    <dgm:cxn modelId="{0B2C8B4E-73E5-402C-9423-C7BF95F77334}" type="presOf" srcId="{BC123FB4-6913-4DB8-95D4-CFCDAC6D678D}" destId="{97C77E0D-4EFF-43FD-8E8A-DE76F7A3869F}" srcOrd="0" destOrd="0" presId="urn:microsoft.com/office/officeart/2005/8/layout/chevron2"/>
    <dgm:cxn modelId="{F986BD31-EFEF-41C3-8D18-8DAEA4E59D2F}" type="presOf" srcId="{6F7110F9-D3B3-4ADD-A98C-5B25B1F80AED}" destId="{804CC355-DE60-46F8-B0F3-230B7101A46D}" srcOrd="0" destOrd="0" presId="urn:microsoft.com/office/officeart/2005/8/layout/chevron2"/>
    <dgm:cxn modelId="{CCA4C30B-2C79-4864-92DD-278A259C47BC}" type="presOf" srcId="{F952D628-4B09-4B42-A1F9-269299196714}" destId="{D63F27BE-0BF0-4859-B5B2-D8CDC599D710}" srcOrd="0" destOrd="0" presId="urn:microsoft.com/office/officeart/2005/8/layout/chevron2"/>
    <dgm:cxn modelId="{8BD6C216-91D3-4B79-ABEE-15A17095D8F8}" srcId="{76CEB10D-79E6-4413-B836-3C10724D740C}" destId="{176A1E4F-D0E2-44D6-B198-6A6C85E57B7F}" srcOrd="2" destOrd="0" parTransId="{A712F86E-36E5-44F7-8F32-BBE3E97C18E3}" sibTransId="{2DE740F9-2501-44BA-A937-31D914C059FE}"/>
    <dgm:cxn modelId="{98C0C330-C058-48DF-8451-B2BBD103387A}" type="presOf" srcId="{76CEB10D-79E6-4413-B836-3C10724D740C}" destId="{2CF96801-642C-4B07-AE52-19E602F6EF00}" srcOrd="0" destOrd="0" presId="urn:microsoft.com/office/officeart/2005/8/layout/chevron2"/>
    <dgm:cxn modelId="{200EE2FC-82EC-43D8-B7F7-B1BC9350CED5}" type="presOf" srcId="{F8C52164-8A00-4A36-978A-20F857299264}" destId="{4FC53063-AFD2-4410-BCE3-4E267225C4F3}" srcOrd="0" destOrd="0" presId="urn:microsoft.com/office/officeart/2005/8/layout/chevron2"/>
    <dgm:cxn modelId="{9B5C22F0-6164-46B2-BEFF-BE54216089B1}" srcId="{76CEB10D-79E6-4413-B836-3C10724D740C}" destId="{F8C52164-8A00-4A36-978A-20F857299264}" srcOrd="1" destOrd="0" parTransId="{7B8548F1-DA09-45A1-A3B7-D83749F90F76}" sibTransId="{1210059A-AA83-4C43-AB0F-7E45C842ED61}"/>
    <dgm:cxn modelId="{74CD0139-73F1-46BA-8428-A2F2592ACF50}" type="presOf" srcId="{176A1E4F-D0E2-44D6-B198-6A6C85E57B7F}" destId="{060E5496-61DC-4354-8A35-FB95105273B8}" srcOrd="0" destOrd="0" presId="urn:microsoft.com/office/officeart/2005/8/layout/chevron2"/>
    <dgm:cxn modelId="{D165237F-8C9A-43D1-9024-FD8632B8B62D}" srcId="{BC123FB4-6913-4DB8-95D4-CFCDAC6D678D}" destId="{10529FE7-5ED9-470F-B2F5-5FA2BA181663}" srcOrd="0" destOrd="0" parTransId="{C4ED28C9-903A-4932-B8BB-F3D29652C2F0}" sibTransId="{E6FCC682-3260-49F3-BC1A-ED5B15F82AF4}"/>
    <dgm:cxn modelId="{21C44F96-E842-4FB2-A858-D8DA185E7406}" srcId="{176A1E4F-D0E2-44D6-B198-6A6C85E57B7F}" destId="{F952D628-4B09-4B42-A1F9-269299196714}" srcOrd="0" destOrd="0" parTransId="{AD13E8C7-89E3-4A90-95B7-B05088D7E63A}" sibTransId="{2702C476-5C60-4ED8-BF04-4B8D53576C05}"/>
    <dgm:cxn modelId="{62F0BD98-EE1A-417E-BBDD-38132C602F66}" type="presParOf" srcId="{2CF96801-642C-4B07-AE52-19E602F6EF00}" destId="{3777F379-5130-4AA8-B3C9-9F46EF0E63E0}" srcOrd="0" destOrd="0" presId="urn:microsoft.com/office/officeart/2005/8/layout/chevron2"/>
    <dgm:cxn modelId="{5BD5D864-4901-4875-8F76-6F21782B14BB}" type="presParOf" srcId="{3777F379-5130-4AA8-B3C9-9F46EF0E63E0}" destId="{97C77E0D-4EFF-43FD-8E8A-DE76F7A3869F}" srcOrd="0" destOrd="0" presId="urn:microsoft.com/office/officeart/2005/8/layout/chevron2"/>
    <dgm:cxn modelId="{14383E58-9375-4F13-A6EE-E096DFB238DB}" type="presParOf" srcId="{3777F379-5130-4AA8-B3C9-9F46EF0E63E0}" destId="{0E3BF533-9801-4FCF-9549-968469729DCA}" srcOrd="1" destOrd="0" presId="urn:microsoft.com/office/officeart/2005/8/layout/chevron2"/>
    <dgm:cxn modelId="{19557700-AF98-42D0-A823-CD7120CB54DB}" type="presParOf" srcId="{2CF96801-642C-4B07-AE52-19E602F6EF00}" destId="{E566F588-5D79-4F2D-9A9C-4634D939257B}" srcOrd="1" destOrd="0" presId="urn:microsoft.com/office/officeart/2005/8/layout/chevron2"/>
    <dgm:cxn modelId="{10F57986-0AE1-4A00-BAD1-C63206CAF9BB}" type="presParOf" srcId="{2CF96801-642C-4B07-AE52-19E602F6EF00}" destId="{73986AF4-3866-419E-861C-D9D4460CA57C}" srcOrd="2" destOrd="0" presId="urn:microsoft.com/office/officeart/2005/8/layout/chevron2"/>
    <dgm:cxn modelId="{FDEF6A52-1CDD-42F7-8B61-24C19F843FCC}" type="presParOf" srcId="{73986AF4-3866-419E-861C-D9D4460CA57C}" destId="{4FC53063-AFD2-4410-BCE3-4E267225C4F3}" srcOrd="0" destOrd="0" presId="urn:microsoft.com/office/officeart/2005/8/layout/chevron2"/>
    <dgm:cxn modelId="{00332864-835B-42EE-9897-67DEF3BF1C80}" type="presParOf" srcId="{73986AF4-3866-419E-861C-D9D4460CA57C}" destId="{804CC355-DE60-46F8-B0F3-230B7101A46D}" srcOrd="1" destOrd="0" presId="urn:microsoft.com/office/officeart/2005/8/layout/chevron2"/>
    <dgm:cxn modelId="{1B239413-8C30-457A-AA54-82E4424690A3}" type="presParOf" srcId="{2CF96801-642C-4B07-AE52-19E602F6EF00}" destId="{AA41D378-2C3F-40C9-83E4-45C6A294FAC0}" srcOrd="3" destOrd="0" presId="urn:microsoft.com/office/officeart/2005/8/layout/chevron2"/>
    <dgm:cxn modelId="{AF4A22E1-98C6-4925-A1D7-A3239A20CFF6}" type="presParOf" srcId="{2CF96801-642C-4B07-AE52-19E602F6EF00}" destId="{59A4BCD9-1167-42B5-9154-18302A81F87B}" srcOrd="4" destOrd="0" presId="urn:microsoft.com/office/officeart/2005/8/layout/chevron2"/>
    <dgm:cxn modelId="{A33D7A1D-4EB9-4AD8-9DD0-0692C8501A3E}" type="presParOf" srcId="{59A4BCD9-1167-42B5-9154-18302A81F87B}" destId="{060E5496-61DC-4354-8A35-FB95105273B8}" srcOrd="0" destOrd="0" presId="urn:microsoft.com/office/officeart/2005/8/layout/chevron2"/>
    <dgm:cxn modelId="{4D8EA755-7500-405C-88C1-8A88F2FCB927}" type="presParOf" srcId="{59A4BCD9-1167-42B5-9154-18302A81F87B}" destId="{D63F27BE-0BF0-4859-B5B2-D8CDC599D7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77E0D-4EFF-43FD-8E8A-DE76F7A3869F}">
      <dsp:nvSpPr>
        <dsp:cNvPr id="0" name=""/>
        <dsp:cNvSpPr/>
      </dsp:nvSpPr>
      <dsp:spPr>
        <a:xfrm rot="5400000">
          <a:off x="-309113" y="310768"/>
          <a:ext cx="2060755" cy="144252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Level 4 </a:t>
          </a:r>
          <a:endParaRPr lang="en-GB" sz="2900" kern="1200" dirty="0"/>
        </a:p>
      </dsp:txBody>
      <dsp:txXfrm rot="-5400000">
        <a:off x="1" y="722918"/>
        <a:ext cx="1442528" cy="618227"/>
      </dsp:txXfrm>
    </dsp:sp>
    <dsp:sp modelId="{0E3BF533-9801-4FCF-9549-968469729DCA}">
      <dsp:nvSpPr>
        <dsp:cNvPr id="0" name=""/>
        <dsp:cNvSpPr/>
      </dsp:nvSpPr>
      <dsp:spPr>
        <a:xfrm rot="5400000">
          <a:off x="4533762" y="-3089579"/>
          <a:ext cx="1339490" cy="752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To describe what roles women undertook in WWI</a:t>
          </a:r>
          <a:endParaRPr lang="en-GB" sz="3000" kern="1200" dirty="0"/>
        </a:p>
      </dsp:txBody>
      <dsp:txXfrm rot="-5400000">
        <a:off x="1442528" y="67044"/>
        <a:ext cx="7456570" cy="1208712"/>
      </dsp:txXfrm>
    </dsp:sp>
    <dsp:sp modelId="{4FC53063-AFD2-4410-BCE3-4E267225C4F3}">
      <dsp:nvSpPr>
        <dsp:cNvPr id="0" name=""/>
        <dsp:cNvSpPr/>
      </dsp:nvSpPr>
      <dsp:spPr>
        <a:xfrm rot="5400000">
          <a:off x="-309113" y="2181367"/>
          <a:ext cx="2060755" cy="1442528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Level 5</a:t>
          </a:r>
          <a:endParaRPr lang="en-GB" sz="2900" kern="1200" dirty="0"/>
        </a:p>
      </dsp:txBody>
      <dsp:txXfrm rot="-5400000">
        <a:off x="1" y="2593517"/>
        <a:ext cx="1442528" cy="618227"/>
      </dsp:txXfrm>
    </dsp:sp>
    <dsp:sp modelId="{804CC355-DE60-46F8-B0F3-230B7101A46D}">
      <dsp:nvSpPr>
        <dsp:cNvPr id="0" name=""/>
        <dsp:cNvSpPr/>
      </dsp:nvSpPr>
      <dsp:spPr>
        <a:xfrm rot="5400000">
          <a:off x="4533762" y="-1218979"/>
          <a:ext cx="1339490" cy="752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To explain the advantages and disadvantages of women in WWI</a:t>
          </a:r>
          <a:endParaRPr lang="en-GB" sz="3000" kern="1200" dirty="0"/>
        </a:p>
      </dsp:txBody>
      <dsp:txXfrm rot="-5400000">
        <a:off x="1442528" y="1937644"/>
        <a:ext cx="7456570" cy="1208712"/>
      </dsp:txXfrm>
    </dsp:sp>
    <dsp:sp modelId="{060E5496-61DC-4354-8A35-FB95105273B8}">
      <dsp:nvSpPr>
        <dsp:cNvPr id="0" name=""/>
        <dsp:cNvSpPr/>
      </dsp:nvSpPr>
      <dsp:spPr>
        <a:xfrm rot="5400000">
          <a:off x="-309113" y="4051967"/>
          <a:ext cx="2060755" cy="1442528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Level 6/7</a:t>
          </a:r>
          <a:endParaRPr lang="en-GB" sz="2900" kern="1200" dirty="0"/>
        </a:p>
      </dsp:txBody>
      <dsp:txXfrm rot="-5400000">
        <a:off x="1" y="4464117"/>
        <a:ext cx="1442528" cy="618227"/>
      </dsp:txXfrm>
    </dsp:sp>
    <dsp:sp modelId="{D63F27BE-0BF0-4859-B5B2-D8CDC599D710}">
      <dsp:nvSpPr>
        <dsp:cNvPr id="0" name=""/>
        <dsp:cNvSpPr/>
      </dsp:nvSpPr>
      <dsp:spPr>
        <a:xfrm rot="5400000">
          <a:off x="4533762" y="651619"/>
          <a:ext cx="1339490" cy="752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To evaluate why sources may have different interpretations about women in WWI</a:t>
          </a:r>
          <a:endParaRPr lang="en-GB" sz="3000" kern="1200" dirty="0"/>
        </a:p>
      </dsp:txBody>
      <dsp:txXfrm rot="-5400000">
        <a:off x="1442528" y="3808243"/>
        <a:ext cx="7456570" cy="1208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77E0D-4EFF-43FD-8E8A-DE76F7A3869F}">
      <dsp:nvSpPr>
        <dsp:cNvPr id="0" name=""/>
        <dsp:cNvSpPr/>
      </dsp:nvSpPr>
      <dsp:spPr>
        <a:xfrm rot="5400000">
          <a:off x="-309113" y="310768"/>
          <a:ext cx="2060755" cy="144252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Level 4 </a:t>
          </a:r>
          <a:endParaRPr lang="en-GB" sz="2900" kern="1200" dirty="0"/>
        </a:p>
      </dsp:txBody>
      <dsp:txXfrm rot="-5400000">
        <a:off x="1" y="722918"/>
        <a:ext cx="1442528" cy="618227"/>
      </dsp:txXfrm>
    </dsp:sp>
    <dsp:sp modelId="{0E3BF533-9801-4FCF-9549-968469729DCA}">
      <dsp:nvSpPr>
        <dsp:cNvPr id="0" name=""/>
        <dsp:cNvSpPr/>
      </dsp:nvSpPr>
      <dsp:spPr>
        <a:xfrm rot="5400000">
          <a:off x="4533762" y="-3089579"/>
          <a:ext cx="1339490" cy="752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To describe what roles women undertook in WWI</a:t>
          </a:r>
          <a:endParaRPr lang="en-GB" sz="3000" kern="1200" dirty="0"/>
        </a:p>
      </dsp:txBody>
      <dsp:txXfrm rot="-5400000">
        <a:off x="1442528" y="67044"/>
        <a:ext cx="7456570" cy="1208712"/>
      </dsp:txXfrm>
    </dsp:sp>
    <dsp:sp modelId="{4FC53063-AFD2-4410-BCE3-4E267225C4F3}">
      <dsp:nvSpPr>
        <dsp:cNvPr id="0" name=""/>
        <dsp:cNvSpPr/>
      </dsp:nvSpPr>
      <dsp:spPr>
        <a:xfrm rot="5400000">
          <a:off x="-309113" y="2181367"/>
          <a:ext cx="2060755" cy="1442528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Level 5</a:t>
          </a:r>
          <a:endParaRPr lang="en-GB" sz="2900" kern="1200" dirty="0"/>
        </a:p>
      </dsp:txBody>
      <dsp:txXfrm rot="-5400000">
        <a:off x="1" y="2593517"/>
        <a:ext cx="1442528" cy="618227"/>
      </dsp:txXfrm>
    </dsp:sp>
    <dsp:sp modelId="{804CC355-DE60-46F8-B0F3-230B7101A46D}">
      <dsp:nvSpPr>
        <dsp:cNvPr id="0" name=""/>
        <dsp:cNvSpPr/>
      </dsp:nvSpPr>
      <dsp:spPr>
        <a:xfrm rot="5400000">
          <a:off x="4533762" y="-1218979"/>
          <a:ext cx="1339490" cy="752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To explain the advantages and disadvantages of women in WWI</a:t>
          </a:r>
          <a:endParaRPr lang="en-GB" sz="3000" kern="1200" dirty="0"/>
        </a:p>
      </dsp:txBody>
      <dsp:txXfrm rot="-5400000">
        <a:off x="1442528" y="1937644"/>
        <a:ext cx="7456570" cy="1208712"/>
      </dsp:txXfrm>
    </dsp:sp>
    <dsp:sp modelId="{060E5496-61DC-4354-8A35-FB95105273B8}">
      <dsp:nvSpPr>
        <dsp:cNvPr id="0" name=""/>
        <dsp:cNvSpPr/>
      </dsp:nvSpPr>
      <dsp:spPr>
        <a:xfrm rot="5400000">
          <a:off x="-309113" y="4051967"/>
          <a:ext cx="2060755" cy="1442528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smtClean="0"/>
            <a:t>Level 6/7</a:t>
          </a:r>
          <a:endParaRPr lang="en-GB" sz="2900" kern="1200" dirty="0"/>
        </a:p>
      </dsp:txBody>
      <dsp:txXfrm rot="-5400000">
        <a:off x="1" y="4464117"/>
        <a:ext cx="1442528" cy="618227"/>
      </dsp:txXfrm>
    </dsp:sp>
    <dsp:sp modelId="{D63F27BE-0BF0-4859-B5B2-D8CDC599D710}">
      <dsp:nvSpPr>
        <dsp:cNvPr id="0" name=""/>
        <dsp:cNvSpPr/>
      </dsp:nvSpPr>
      <dsp:spPr>
        <a:xfrm rot="5400000">
          <a:off x="4533762" y="651619"/>
          <a:ext cx="1339490" cy="75219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000" kern="1200" dirty="0" smtClean="0"/>
            <a:t>To evaluate why sources may have different interpretations about women in WWI</a:t>
          </a:r>
          <a:endParaRPr lang="en-GB" sz="3000" kern="1200" dirty="0"/>
        </a:p>
      </dsp:txBody>
      <dsp:txXfrm rot="-5400000">
        <a:off x="1442528" y="3808243"/>
        <a:ext cx="7456570" cy="1208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D2309-9FAD-496C-9E59-7212BB661FC2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FD13C-9FFA-4749-92CA-4151AA623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83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They could explore the idea that most Victorians believed that a woman’s place was in the home, looking after the household, husband and children. A popular phrase described the ideal role for the Victorian women as the ‘angels in the house’,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FD13C-9FFA-4749-92CA-4151AA6231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4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http://www.youtube.com/watch?v=2Yujj4gkvRE&amp;safe=active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FD13C-9FFA-4749-92CA-4151AA6231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9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Write down changes between 1911/1918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FD13C-9FFA-4749-92CA-4151AA6231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75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391A-6EBE-4650-A5E8-043DFA0F7A49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04B7-8562-4CB5-A613-58308CB7F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391A-6EBE-4650-A5E8-043DFA0F7A49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04B7-8562-4CB5-A613-58308CB7F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0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391A-6EBE-4650-A5E8-043DFA0F7A49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04B7-8562-4CB5-A613-58308CB7F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391A-6EBE-4650-A5E8-043DFA0F7A49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04B7-8562-4CB5-A613-58308CB7F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66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391A-6EBE-4650-A5E8-043DFA0F7A49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04B7-8562-4CB5-A613-58308CB7F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3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391A-6EBE-4650-A5E8-043DFA0F7A49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04B7-8562-4CB5-A613-58308CB7F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391A-6EBE-4650-A5E8-043DFA0F7A49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04B7-8562-4CB5-A613-58308CB7F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391A-6EBE-4650-A5E8-043DFA0F7A49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04B7-8562-4CB5-A613-58308CB7F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85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391A-6EBE-4650-A5E8-043DFA0F7A49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04B7-8562-4CB5-A613-58308CB7F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0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391A-6EBE-4650-A5E8-043DFA0F7A49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04B7-8562-4CB5-A613-58308CB7F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67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391A-6EBE-4650-A5E8-043DFA0F7A49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04B7-8562-4CB5-A613-58308CB7F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48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391A-6EBE-4650-A5E8-043DFA0F7A49}" type="datetimeFigureOut">
              <a:rPr lang="en-GB" smtClean="0"/>
              <a:t>11/07/2014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304B7-8562-4CB5-A613-58308CB7F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28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riskresser.com/wp-content/uploads/Screen-Shot-2013-07-17-at-6.16.39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" y="620687"/>
            <a:ext cx="6095468" cy="626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80525" y="116633"/>
            <a:ext cx="2520278" cy="720080"/>
            <a:chOff x="1264568" y="2476"/>
            <a:chExt cx="7302175" cy="1174243"/>
          </a:xfrm>
          <a:solidFill>
            <a:schemeClr val="bg1"/>
          </a:solidFill>
        </p:grpSpPr>
        <p:sp>
          <p:nvSpPr>
            <p:cNvPr id="4" name="Round Same Side Corner Rectangle 3"/>
            <p:cNvSpPr/>
            <p:nvPr/>
          </p:nvSpPr>
          <p:spPr>
            <a:xfrm rot="5400000">
              <a:off x="4221444" y="-2954397"/>
              <a:ext cx="1174243" cy="7087989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4"/>
            <p:cNvSpPr/>
            <p:nvPr/>
          </p:nvSpPr>
          <p:spPr>
            <a:xfrm>
              <a:off x="1264568" y="117119"/>
              <a:ext cx="7302175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lnSpcReduction="10000"/>
            </a:bodyPr>
            <a:lstStyle/>
            <a:p>
              <a:pPr marL="0" lvl="1" defTabSz="2489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Starter</a:t>
              </a:r>
              <a:endParaRPr lang="en-GB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49" y="1076681"/>
            <a:ext cx="1389773" cy="1548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5" y="2492896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did women do before 1914?</a:t>
            </a:r>
            <a:endParaRPr lang="en-GB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1590" y="4725144"/>
            <a:ext cx="127017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75856" y="44624"/>
            <a:ext cx="586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b="1" u="sng" dirty="0" smtClean="0"/>
              <a:t>TITLE: </a:t>
            </a:r>
            <a:r>
              <a:rPr lang="en-GB" sz="2400" b="1" dirty="0" smtClean="0"/>
              <a:t>How did WWI change women’s lives?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667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5446"/>
              </p:ext>
            </p:extLst>
          </p:nvPr>
        </p:nvGraphicFramePr>
        <p:xfrm>
          <a:off x="72008" y="1052736"/>
          <a:ext cx="8964488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www.avatar.co.nz/images/blog/ArrowTarg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6350"/>
            <a:ext cx="11160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23814" y="332656"/>
            <a:ext cx="3332162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en-GB" sz="2400" b="1" dirty="0">
                <a:latin typeface="+mn-lt"/>
              </a:rPr>
              <a:t>Learning Objectives</a:t>
            </a:r>
            <a:endParaRPr lang="en-GB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0"/>
            <a:ext cx="723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u="sng" dirty="0" smtClean="0"/>
              <a:t>TITLE: </a:t>
            </a:r>
            <a:r>
              <a:rPr lang="en-GB" sz="2000" b="1" dirty="0" smtClean="0"/>
              <a:t>How did WWI change women’s lives?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07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263512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effectLst/>
              </a:rPr>
              <a:t>“Man for the field and woman for the hearth:</a:t>
            </a:r>
            <a:br>
              <a:rPr lang="en-GB" sz="2800" dirty="0" smtClean="0">
                <a:effectLst/>
              </a:rPr>
            </a:br>
            <a:r>
              <a:rPr lang="en-GB" sz="2800" dirty="0" smtClean="0">
                <a:effectLst/>
              </a:rPr>
              <a:t>Man for the sword and for the needle she:</a:t>
            </a:r>
            <a:br>
              <a:rPr lang="en-GB" sz="2800" dirty="0" smtClean="0">
                <a:effectLst/>
              </a:rPr>
            </a:br>
            <a:r>
              <a:rPr lang="en-GB" sz="2800" dirty="0" smtClean="0">
                <a:effectLst/>
              </a:rPr>
              <a:t>Man with the head and woman with the heart:</a:t>
            </a:r>
            <a:br>
              <a:rPr lang="en-GB" sz="2800" dirty="0" smtClean="0">
                <a:effectLst/>
              </a:rPr>
            </a:br>
            <a:r>
              <a:rPr lang="en-GB" sz="2800" dirty="0" smtClean="0">
                <a:effectLst/>
              </a:rPr>
              <a:t>Man to command and woman to obey;</a:t>
            </a:r>
          </a:p>
          <a:p>
            <a:pPr algn="ctr"/>
            <a:r>
              <a:rPr lang="en-GB" sz="2800" dirty="0" smtClean="0"/>
              <a:t>All else confusion</a:t>
            </a:r>
            <a:r>
              <a:rPr lang="en-GB" sz="2800" dirty="0" smtClean="0">
                <a:effectLst/>
              </a:rPr>
              <a:t>”</a:t>
            </a:r>
          </a:p>
          <a:p>
            <a:pPr algn="ctr"/>
            <a:r>
              <a:rPr lang="en-GB" sz="2800" b="1" i="1" dirty="0" smtClean="0">
                <a:effectLst/>
              </a:rPr>
              <a:t>The Princess by Alfred Tennyson (1847)</a:t>
            </a:r>
            <a:endParaRPr lang="en-GB" sz="2800" b="1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-180525" y="116633"/>
            <a:ext cx="1872205" cy="720080"/>
            <a:chOff x="1264568" y="2476"/>
            <a:chExt cx="7302175" cy="1174243"/>
          </a:xfrm>
          <a:solidFill>
            <a:schemeClr val="bg1"/>
          </a:solidFill>
        </p:grpSpPr>
        <p:sp>
          <p:nvSpPr>
            <p:cNvPr id="4" name="Round Same Side Corner Rectangle 3"/>
            <p:cNvSpPr/>
            <p:nvPr/>
          </p:nvSpPr>
          <p:spPr>
            <a:xfrm rot="5400000">
              <a:off x="4221444" y="-2954397"/>
              <a:ext cx="1174243" cy="7087989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4"/>
            <p:cNvSpPr/>
            <p:nvPr/>
          </p:nvSpPr>
          <p:spPr>
            <a:xfrm>
              <a:off x="1264568" y="117119"/>
              <a:ext cx="7302175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lnSpcReduction="10000"/>
            </a:bodyPr>
            <a:lstStyle/>
            <a:p>
              <a:pPr marL="0" lvl="1" defTabSz="2489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TASK</a:t>
              </a:r>
              <a:endParaRPr lang="en-GB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19050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504" y="1037927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does this poem tell us about attitudes towards women in Victorian Britain?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588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8604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chemeClr val="bg1"/>
                </a:solidFill>
              </a:rPr>
              <a:t>What does this suggest about how women were thought of before the war?</a:t>
            </a:r>
            <a:endParaRPr lang="en-GB" sz="2400" i="1" dirty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1" name="ShockwaveFlash1" r:id="rId2" imgW="8642668" imgH="5544324"/>
        </mc:Choice>
        <mc:Fallback>
          <p:control name="ShockwaveFlash1" r:id="rId2" imgW="8642668" imgH="5544324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825" y="692150"/>
                  <a:ext cx="8642350" cy="55435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7154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22535"/>
            <a:ext cx="5976689" cy="5702809"/>
          </a:xfrm>
          <a:prstGeom prst="rect">
            <a:avLst/>
          </a:prstGeom>
        </p:spPr>
      </p:pic>
      <p:sp>
        <p:nvSpPr>
          <p:cNvPr id="5" name="Text Box 118"/>
          <p:cNvSpPr txBox="1">
            <a:spLocks noChangeArrowheads="1"/>
          </p:cNvSpPr>
          <p:nvPr/>
        </p:nvSpPr>
        <p:spPr bwMode="auto">
          <a:xfrm>
            <a:off x="6948264" y="405218"/>
            <a:ext cx="1871663" cy="2530475"/>
          </a:xfrm>
          <a:prstGeom prst="rect">
            <a:avLst/>
          </a:prstGeom>
          <a:solidFill>
            <a:srgbClr val="E739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000" dirty="0">
                <a:solidFill>
                  <a:schemeClr val="bg1"/>
                </a:solidFill>
              </a:rPr>
              <a:t>What were the largest areas of employment for women in </a:t>
            </a:r>
            <a:r>
              <a:rPr lang="en-GB" altLang="en-US" sz="2000" dirty="0" smtClean="0">
                <a:solidFill>
                  <a:schemeClr val="bg1"/>
                </a:solidFill>
              </a:rPr>
              <a:t>1914? </a:t>
            </a:r>
            <a:r>
              <a:rPr lang="en-GB" altLang="en-US" sz="2000" dirty="0">
                <a:solidFill>
                  <a:schemeClr val="bg1"/>
                </a:solidFill>
              </a:rPr>
              <a:t>How does this compare in 1918?</a:t>
            </a:r>
          </a:p>
        </p:txBody>
      </p:sp>
      <p:pic>
        <p:nvPicPr>
          <p:cNvPr id="6" name="Picture 5" descr="Home Sweet Home Front - 'Dig for Victory' Poster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8" y="3403410"/>
            <a:ext cx="1979613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180525" y="116632"/>
            <a:ext cx="1944213" cy="720080"/>
            <a:chOff x="1264568" y="2476"/>
            <a:chExt cx="7302175" cy="1174243"/>
          </a:xfrm>
          <a:solidFill>
            <a:schemeClr val="bg1"/>
          </a:solidFill>
        </p:grpSpPr>
        <p:sp>
          <p:nvSpPr>
            <p:cNvPr id="8" name="Round Same Side Corner Rectangle 7"/>
            <p:cNvSpPr/>
            <p:nvPr/>
          </p:nvSpPr>
          <p:spPr>
            <a:xfrm rot="5400000">
              <a:off x="4221444" y="-2954397"/>
              <a:ext cx="1174243" cy="7087989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4"/>
            <p:cNvSpPr/>
            <p:nvPr/>
          </p:nvSpPr>
          <p:spPr>
            <a:xfrm>
              <a:off x="1264568" y="117119"/>
              <a:ext cx="7302175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lnSpcReduction="10000"/>
            </a:bodyPr>
            <a:lstStyle/>
            <a:p>
              <a:pPr marL="0" lvl="1" defTabSz="2489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TASK</a:t>
              </a:r>
              <a:endParaRPr lang="en-GB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4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80525" y="116632"/>
            <a:ext cx="1944213" cy="720080"/>
            <a:chOff x="1264568" y="2476"/>
            <a:chExt cx="7302175" cy="1174243"/>
          </a:xfrm>
          <a:solidFill>
            <a:schemeClr val="bg1"/>
          </a:solidFill>
        </p:grpSpPr>
        <p:sp>
          <p:nvSpPr>
            <p:cNvPr id="3" name="Round Same Side Corner Rectangle 2"/>
            <p:cNvSpPr/>
            <p:nvPr/>
          </p:nvSpPr>
          <p:spPr>
            <a:xfrm rot="5400000">
              <a:off x="4221444" y="-2954397"/>
              <a:ext cx="1174243" cy="7087989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ound Same Side Corner Rectangle 4"/>
            <p:cNvSpPr/>
            <p:nvPr/>
          </p:nvSpPr>
          <p:spPr>
            <a:xfrm>
              <a:off x="1264568" y="117119"/>
              <a:ext cx="7302175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lnSpcReduction="10000"/>
            </a:bodyPr>
            <a:lstStyle/>
            <a:p>
              <a:pPr marL="0" lvl="1" defTabSz="2489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TASK</a:t>
              </a:r>
              <a:endParaRPr lang="en-GB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03648" y="1340768"/>
            <a:ext cx="7344816" cy="31085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b="1" dirty="0" smtClean="0"/>
              <a:t>Summarise</a:t>
            </a:r>
            <a:r>
              <a:rPr lang="en-GB" sz="2800" dirty="0" smtClean="0"/>
              <a:t> the two sources </a:t>
            </a:r>
            <a:r>
              <a:rPr lang="en-GB" sz="2800" dirty="0" smtClean="0"/>
              <a:t>2 sentences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What are the </a:t>
            </a:r>
            <a:r>
              <a:rPr lang="en-GB" sz="2800" b="1" dirty="0" smtClean="0"/>
              <a:t>similarities</a:t>
            </a:r>
            <a:r>
              <a:rPr lang="en-GB" sz="2800" dirty="0" smtClean="0"/>
              <a:t> between the sources?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What are the </a:t>
            </a:r>
            <a:r>
              <a:rPr lang="en-GB" sz="2800" b="1" dirty="0" smtClean="0"/>
              <a:t>difference</a:t>
            </a:r>
            <a:r>
              <a:rPr lang="en-GB" sz="2800" dirty="0" smtClean="0"/>
              <a:t> between the source?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/>
              <a:t>Which source is most </a:t>
            </a:r>
            <a:r>
              <a:rPr lang="en-GB" sz="2800" b="1" dirty="0" smtClean="0"/>
              <a:t>useful </a:t>
            </a:r>
            <a:r>
              <a:rPr lang="en-GB" sz="2800" dirty="0" smtClean="0"/>
              <a:t>to a historian studying the role of women in WWI? </a:t>
            </a:r>
            <a:r>
              <a:rPr lang="en-GB" sz="2800" i="1" dirty="0" smtClean="0"/>
              <a:t>(provenance)</a:t>
            </a:r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3" y="3717032"/>
            <a:ext cx="690107" cy="679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983" y="4797152"/>
            <a:ext cx="127017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09120"/>
            <a:ext cx="4896544" cy="21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6" name="ShockwaveFlash1" r:id="rId2" imgW="2376321" imgH="1511320"/>
        </mc:Choice>
        <mc:Fallback>
          <p:control name="ShockwaveFlash1" r:id="rId2" imgW="2376321" imgH="15113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83413" y="0"/>
                  <a:ext cx="2160587" cy="1152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6584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1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20567"/>
              </p:ext>
            </p:extLst>
          </p:nvPr>
        </p:nvGraphicFramePr>
        <p:xfrm>
          <a:off x="72008" y="1052736"/>
          <a:ext cx="8964488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www.avatar.co.nz/images/blog/ArrowTarg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6350"/>
            <a:ext cx="1116013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023814" y="332656"/>
            <a:ext cx="3332162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r>
              <a:rPr lang="en-GB" sz="2400" b="1" dirty="0">
                <a:latin typeface="+mn-lt"/>
              </a:rPr>
              <a:t>Learning Objectives</a:t>
            </a:r>
            <a:endParaRPr lang="en-GB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0"/>
            <a:ext cx="723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u="sng" dirty="0" smtClean="0"/>
              <a:t>TITLE: </a:t>
            </a:r>
            <a:r>
              <a:rPr lang="en-GB" sz="2000" b="1" dirty="0" smtClean="0"/>
              <a:t>How did WWI change women’s lives?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665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7262"/>
            <a:ext cx="3635896" cy="669335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252533" y="116632"/>
            <a:ext cx="2736301" cy="720080"/>
            <a:chOff x="1264568" y="2476"/>
            <a:chExt cx="7302175" cy="1174243"/>
          </a:xfrm>
          <a:solidFill>
            <a:schemeClr val="bg1"/>
          </a:solidFill>
        </p:grpSpPr>
        <p:sp>
          <p:nvSpPr>
            <p:cNvPr id="4" name="Round Same Side Corner Rectangle 3"/>
            <p:cNvSpPr/>
            <p:nvPr/>
          </p:nvSpPr>
          <p:spPr>
            <a:xfrm rot="5400000">
              <a:off x="4221444" y="-2954397"/>
              <a:ext cx="1174243" cy="7087989"/>
            </a:xfrm>
            <a:prstGeom prst="round2Same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ound Same Side Corner Rectangle 4"/>
            <p:cNvSpPr/>
            <p:nvPr/>
          </p:nvSpPr>
          <p:spPr>
            <a:xfrm>
              <a:off x="1264568" y="117119"/>
              <a:ext cx="7302175" cy="105959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8272" tIns="35560" rIns="35560" bIns="35560" numCol="1" spcCol="1270" anchor="ctr" anchorCtr="0">
              <a:normAutofit lnSpcReduction="10000"/>
            </a:bodyPr>
            <a:lstStyle/>
            <a:p>
              <a:pPr marL="0" lvl="1" defTabSz="2489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44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Plenary</a:t>
              </a:r>
              <a:endParaRPr lang="en-GB" sz="4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9512" y="1124744"/>
            <a:ext cx="5184576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Make a picket sign for why women should have the right to vote because of WWI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1115617" y="2708920"/>
            <a:ext cx="3384375" cy="3888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15617" y="2924944"/>
            <a:ext cx="33843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i="1" dirty="0" smtClean="0"/>
              <a:t>We worked in the factories,</a:t>
            </a:r>
          </a:p>
          <a:p>
            <a:pPr algn="ctr"/>
            <a:r>
              <a:rPr lang="en-GB" sz="4400" i="1" dirty="0" smtClean="0"/>
              <a:t>We want victory!!</a:t>
            </a:r>
            <a:endParaRPr lang="en-GB" sz="4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83" y="4797152"/>
            <a:ext cx="127017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45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1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4058</TotalTime>
  <Words>297</Words>
  <Application>Microsoft Office PowerPoint</Application>
  <PresentationFormat>On-screen Show (4:3)</PresentationFormat>
  <Paragraphs>42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Harris Federation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Matthews (HAPU)</dc:creator>
  <cp:lastModifiedBy>Katie Matthews (HAPU)</cp:lastModifiedBy>
  <cp:revision>10</cp:revision>
  <dcterms:created xsi:type="dcterms:W3CDTF">2014-07-10T09:10:51Z</dcterms:created>
  <dcterms:modified xsi:type="dcterms:W3CDTF">2014-07-14T07:25:51Z</dcterms:modified>
</cp:coreProperties>
</file>