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84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7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9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5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1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5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17D9-8CD9-4AAF-B80A-359D0E3A36AD}" type="datetimeFigureOut">
              <a:rPr lang="en-GB" smtClean="0"/>
              <a:t>19/05/2014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7791-7CD2-4548-81BC-31F348B04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166198"/>
              </p:ext>
            </p:extLst>
          </p:nvPr>
        </p:nvGraphicFramePr>
        <p:xfrm>
          <a:off x="180369" y="476672"/>
          <a:ext cx="8712968" cy="5946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239"/>
                <a:gridCol w="3672408"/>
                <a:gridCol w="4177321"/>
              </a:tblGrid>
              <a:tr h="56770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Exhibit</a:t>
                      </a:r>
                      <a:r>
                        <a:rPr lang="en-GB" sz="1400" baseline="0" dirty="0" smtClean="0"/>
                        <a:t> Number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442913"/>
                      <a:r>
                        <a:rPr lang="en-GB" dirty="0" smtClean="0"/>
                        <a:t>  </a:t>
                      </a:r>
                      <a:r>
                        <a:rPr lang="en-GB" dirty="0" smtClean="0"/>
                        <a:t>Describe what it shows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722313"/>
                      <a:r>
                        <a:rPr lang="en-GB" dirty="0" smtClean="0"/>
                        <a:t> </a:t>
                      </a: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how this poster would encourage people to think a certain way</a:t>
                      </a:r>
                      <a:endParaRPr lang="en-GB" sz="1600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1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2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3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4</a:t>
                      </a:r>
                      <a:endParaRPr lang="en-GB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5</a:t>
                      </a:r>
                      <a:endParaRPr lang="en-GB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6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6242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7</a:t>
                      </a:r>
                    </a:p>
                    <a:p>
                      <a:pPr algn="ctr"/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1115616" y="450286"/>
            <a:ext cx="432048" cy="3960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5-Point Star 5"/>
          <p:cNvSpPr/>
          <p:nvPr/>
        </p:nvSpPr>
        <p:spPr>
          <a:xfrm>
            <a:off x="4788024" y="404664"/>
            <a:ext cx="432048" cy="3960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5-Point Star 6"/>
          <p:cNvSpPr/>
          <p:nvPr/>
        </p:nvSpPr>
        <p:spPr>
          <a:xfrm>
            <a:off x="5076056" y="414282"/>
            <a:ext cx="432048" cy="39604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600" y="44624"/>
            <a:ext cx="1958926" cy="64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78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Harris 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Matthews (HAPU)</dc:creator>
  <cp:lastModifiedBy>Katie Matthews (HAPU)</cp:lastModifiedBy>
  <cp:revision>2</cp:revision>
  <dcterms:created xsi:type="dcterms:W3CDTF">2013-08-03T08:39:19Z</dcterms:created>
  <dcterms:modified xsi:type="dcterms:W3CDTF">2014-05-19T16:39:31Z</dcterms:modified>
</cp:coreProperties>
</file>