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3.xml" ContentType="application/vnd.ms-office.activeX+xml"/>
  <Override PartName="/ppt/notesSlides/notesSlide6.xml" ContentType="application/vnd.openxmlformats-officedocument.presentationml.notesSlide+xml"/>
  <Override PartName="/ppt/activeX/activeX4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5.xml" ContentType="application/vnd.ms-office.activeX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71" r:id="rId4"/>
    <p:sldId id="269" r:id="rId5"/>
    <p:sldId id="261" r:id="rId6"/>
    <p:sldId id="258" r:id="rId7"/>
    <p:sldId id="260" r:id="rId8"/>
    <p:sldId id="259" r:id="rId9"/>
    <p:sldId id="263" r:id="rId10"/>
    <p:sldId id="262" r:id="rId11"/>
    <p:sldId id="273" r:id="rId12"/>
    <p:sldId id="264" r:id="rId13"/>
    <p:sldId id="268" r:id="rId14"/>
    <p:sldId id="270" r:id="rId15"/>
    <p:sldId id="265" r:id="rId16"/>
    <p:sldId id="266" r:id="rId17"/>
    <p:sldId id="272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5" d="100"/>
          <a:sy n="65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0E207-1CF9-44A3-92DE-C6A8FF83B2D7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1A3D2AF-01DF-42AC-A618-8E6898531B67}">
      <dgm:prSet phldrT="[Text]"/>
      <dgm:spPr/>
      <dgm:t>
        <a:bodyPr/>
        <a:lstStyle/>
        <a:p>
          <a:r>
            <a:rPr lang="en-GB" dirty="0" smtClean="0"/>
            <a:t>Level 4</a:t>
          </a:r>
          <a:endParaRPr lang="en-GB" dirty="0"/>
        </a:p>
      </dgm:t>
    </dgm:pt>
    <dgm:pt modelId="{C0370047-A4B1-4579-AD05-CC7F584FDCA7}" type="parTrans" cxnId="{0F12AF18-689A-44B7-A602-A8F224D05E63}">
      <dgm:prSet/>
      <dgm:spPr/>
      <dgm:t>
        <a:bodyPr/>
        <a:lstStyle/>
        <a:p>
          <a:endParaRPr lang="en-GB"/>
        </a:p>
      </dgm:t>
    </dgm:pt>
    <dgm:pt modelId="{81A39680-B47B-490E-91D3-ACA324FF895D}" type="sibTrans" cxnId="{0F12AF18-689A-44B7-A602-A8F224D05E63}">
      <dgm:prSet/>
      <dgm:spPr/>
      <dgm:t>
        <a:bodyPr/>
        <a:lstStyle/>
        <a:p>
          <a:endParaRPr lang="en-GB"/>
        </a:p>
      </dgm:t>
    </dgm:pt>
    <dgm:pt modelId="{30D7DA02-CE01-4360-B1CD-9297ADFD2DE5}">
      <dgm:prSet phldrT="[Text]"/>
      <dgm:spPr/>
      <dgm:t>
        <a:bodyPr/>
        <a:lstStyle/>
        <a:p>
          <a:r>
            <a:rPr lang="en-GB" b="1" dirty="0" smtClean="0"/>
            <a:t>All: </a:t>
          </a:r>
          <a:r>
            <a:rPr lang="en-GB" dirty="0" smtClean="0"/>
            <a:t>describe the parts of a soldiers equipment and the parts of the trenches</a:t>
          </a:r>
          <a:endParaRPr lang="en-GB" b="0" dirty="0"/>
        </a:p>
      </dgm:t>
    </dgm:pt>
    <dgm:pt modelId="{CB8207F3-2AA1-4B95-87DE-2B09C1236153}" type="parTrans" cxnId="{C5242637-E668-4E8B-B4E0-0271518CD872}">
      <dgm:prSet/>
      <dgm:spPr/>
      <dgm:t>
        <a:bodyPr/>
        <a:lstStyle/>
        <a:p>
          <a:endParaRPr lang="en-GB"/>
        </a:p>
      </dgm:t>
    </dgm:pt>
    <dgm:pt modelId="{AD440F15-23C0-453B-9926-6D5DD4BAA01F}" type="sibTrans" cxnId="{C5242637-E668-4E8B-B4E0-0271518CD872}">
      <dgm:prSet/>
      <dgm:spPr/>
      <dgm:t>
        <a:bodyPr/>
        <a:lstStyle/>
        <a:p>
          <a:endParaRPr lang="en-GB"/>
        </a:p>
      </dgm:t>
    </dgm:pt>
    <dgm:pt modelId="{6AAD0923-08A0-4E95-9D37-B6BBDE422669}">
      <dgm:prSet phldrT="[Text]"/>
      <dgm:spPr/>
      <dgm:t>
        <a:bodyPr/>
        <a:lstStyle/>
        <a:p>
          <a:r>
            <a:rPr lang="en-GB" dirty="0" smtClean="0"/>
            <a:t>Level 5</a:t>
          </a:r>
          <a:endParaRPr lang="en-GB" dirty="0"/>
        </a:p>
      </dgm:t>
    </dgm:pt>
    <dgm:pt modelId="{7A8F31EB-452C-4ECC-8D72-05E5E60E0529}" type="parTrans" cxnId="{5357B3F7-2218-4C3C-ACCE-6183F5F4DD3F}">
      <dgm:prSet/>
      <dgm:spPr/>
      <dgm:t>
        <a:bodyPr/>
        <a:lstStyle/>
        <a:p>
          <a:endParaRPr lang="en-GB"/>
        </a:p>
      </dgm:t>
    </dgm:pt>
    <dgm:pt modelId="{BD6E673E-FBDB-457B-B930-FB8341669FA2}" type="sibTrans" cxnId="{5357B3F7-2218-4C3C-ACCE-6183F5F4DD3F}">
      <dgm:prSet/>
      <dgm:spPr/>
      <dgm:t>
        <a:bodyPr/>
        <a:lstStyle/>
        <a:p>
          <a:endParaRPr lang="en-GB"/>
        </a:p>
      </dgm:t>
    </dgm:pt>
    <dgm:pt modelId="{88EE44C5-AB93-4720-ADE5-52F70B3CCC08}">
      <dgm:prSet phldrT="[Text]"/>
      <dgm:spPr/>
      <dgm:t>
        <a:bodyPr/>
        <a:lstStyle/>
        <a:p>
          <a:r>
            <a:rPr lang="en-GB" b="1" dirty="0" smtClean="0"/>
            <a:t>Most: </a:t>
          </a:r>
          <a:r>
            <a:rPr lang="en-GB" dirty="0" smtClean="0"/>
            <a:t>explain the daily routine of the trenches with the use of a source</a:t>
          </a:r>
          <a:endParaRPr lang="en-GB" dirty="0"/>
        </a:p>
      </dgm:t>
    </dgm:pt>
    <dgm:pt modelId="{413C6394-8E5D-4CF2-B6DE-BFA4650C905B}" type="parTrans" cxnId="{B831488D-D305-42B9-8248-584719A9F8C6}">
      <dgm:prSet/>
      <dgm:spPr/>
      <dgm:t>
        <a:bodyPr/>
        <a:lstStyle/>
        <a:p>
          <a:endParaRPr lang="en-GB"/>
        </a:p>
      </dgm:t>
    </dgm:pt>
    <dgm:pt modelId="{ED895F77-A082-4734-A049-8AB0F0F9ECC2}" type="sibTrans" cxnId="{B831488D-D305-42B9-8248-584719A9F8C6}">
      <dgm:prSet/>
      <dgm:spPr/>
      <dgm:t>
        <a:bodyPr/>
        <a:lstStyle/>
        <a:p>
          <a:endParaRPr lang="en-GB"/>
        </a:p>
      </dgm:t>
    </dgm:pt>
    <dgm:pt modelId="{0DF9EAFB-B1D1-4D3D-BBDA-9C50CC956BDB}">
      <dgm:prSet phldrT="[Text]"/>
      <dgm:spPr/>
      <dgm:t>
        <a:bodyPr/>
        <a:lstStyle/>
        <a:p>
          <a:r>
            <a:rPr lang="en-GB" dirty="0" smtClean="0"/>
            <a:t>Level 6</a:t>
          </a:r>
          <a:endParaRPr lang="en-GB" dirty="0"/>
        </a:p>
      </dgm:t>
    </dgm:pt>
    <dgm:pt modelId="{7A50B488-032E-4195-94F8-71ADF98FA42E}" type="parTrans" cxnId="{3ACCD72F-EE02-455D-93AC-5ED76A987361}">
      <dgm:prSet/>
      <dgm:spPr/>
      <dgm:t>
        <a:bodyPr/>
        <a:lstStyle/>
        <a:p>
          <a:endParaRPr lang="en-GB"/>
        </a:p>
      </dgm:t>
    </dgm:pt>
    <dgm:pt modelId="{3F8E811B-8ED1-4233-B558-8C03895A126C}" type="sibTrans" cxnId="{3ACCD72F-EE02-455D-93AC-5ED76A987361}">
      <dgm:prSet/>
      <dgm:spPr/>
      <dgm:t>
        <a:bodyPr/>
        <a:lstStyle/>
        <a:p>
          <a:endParaRPr lang="en-GB"/>
        </a:p>
      </dgm:t>
    </dgm:pt>
    <dgm:pt modelId="{E4851F89-4571-4488-BCC3-CE8578B6A1B2}">
      <dgm:prSet phldrT="[Text]"/>
      <dgm:spPr/>
      <dgm:t>
        <a:bodyPr/>
        <a:lstStyle/>
        <a:p>
          <a:r>
            <a:rPr lang="en-GB" b="1" dirty="0" smtClean="0"/>
            <a:t>Some: </a:t>
          </a:r>
          <a:r>
            <a:rPr lang="en-GB" dirty="0" smtClean="0"/>
            <a:t>can analyse the </a:t>
          </a:r>
          <a:r>
            <a:rPr lang="en-GB" b="1" dirty="0" smtClean="0"/>
            <a:t>provenance </a:t>
          </a:r>
          <a:r>
            <a:rPr lang="en-GB" b="0" dirty="0" smtClean="0"/>
            <a:t>of a source to learn about the time spent in the trenches </a:t>
          </a:r>
          <a:endParaRPr lang="en-GB" b="0" dirty="0"/>
        </a:p>
      </dgm:t>
    </dgm:pt>
    <dgm:pt modelId="{C8F4A73A-E710-40BA-B540-C322B878B112}" type="parTrans" cxnId="{959FC16B-79D4-4645-B76B-8D182064C5A2}">
      <dgm:prSet/>
      <dgm:spPr/>
      <dgm:t>
        <a:bodyPr/>
        <a:lstStyle/>
        <a:p>
          <a:endParaRPr lang="en-GB"/>
        </a:p>
      </dgm:t>
    </dgm:pt>
    <dgm:pt modelId="{EC8D5F42-287D-40DA-A5F9-2451CCE8935B}" type="sibTrans" cxnId="{959FC16B-79D4-4645-B76B-8D182064C5A2}">
      <dgm:prSet/>
      <dgm:spPr/>
      <dgm:t>
        <a:bodyPr/>
        <a:lstStyle/>
        <a:p>
          <a:endParaRPr lang="en-GB"/>
        </a:p>
      </dgm:t>
    </dgm:pt>
    <dgm:pt modelId="{1E64111B-57AC-4B36-ACD8-D83A5FD03DEF}" type="pres">
      <dgm:prSet presAssocID="{79F0E207-1CF9-44A3-92DE-C6A8FF83B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35B2B0-AD8B-4A5E-8279-7733D47678EB}" type="pres">
      <dgm:prSet presAssocID="{51A3D2AF-01DF-42AC-A618-8E6898531B67}" presName="composite" presStyleCnt="0"/>
      <dgm:spPr/>
      <dgm:t>
        <a:bodyPr/>
        <a:lstStyle/>
        <a:p>
          <a:endParaRPr lang="en-GB"/>
        </a:p>
      </dgm:t>
    </dgm:pt>
    <dgm:pt modelId="{C2BC69FB-174B-4FC2-869E-BA2FC787FF08}" type="pres">
      <dgm:prSet presAssocID="{51A3D2AF-01DF-42AC-A618-8E6898531B6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1642A2-8AB3-4696-B064-316CBD62143E}" type="pres">
      <dgm:prSet presAssocID="{51A3D2AF-01DF-42AC-A618-8E6898531B67}" presName="descendantText" presStyleLbl="alignAcc1" presStyleIdx="0" presStyleCnt="3" custLinFactNeighborY="-1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85A73A-7784-413B-95F6-5E6D7F8E381A}" type="pres">
      <dgm:prSet presAssocID="{81A39680-B47B-490E-91D3-ACA324FF895D}" presName="sp" presStyleCnt="0"/>
      <dgm:spPr/>
      <dgm:t>
        <a:bodyPr/>
        <a:lstStyle/>
        <a:p>
          <a:endParaRPr lang="en-GB"/>
        </a:p>
      </dgm:t>
    </dgm:pt>
    <dgm:pt modelId="{7E804FB3-67A4-4AC8-ABEC-0FF5C9B7864C}" type="pres">
      <dgm:prSet presAssocID="{6AAD0923-08A0-4E95-9D37-B6BBDE422669}" presName="composite" presStyleCnt="0"/>
      <dgm:spPr/>
      <dgm:t>
        <a:bodyPr/>
        <a:lstStyle/>
        <a:p>
          <a:endParaRPr lang="en-GB"/>
        </a:p>
      </dgm:t>
    </dgm:pt>
    <dgm:pt modelId="{F3036B5A-D9CA-4116-870B-7DD49C8D29C1}" type="pres">
      <dgm:prSet presAssocID="{6AAD0923-08A0-4E95-9D37-B6BBDE4226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9086A1-6B5C-4FA3-935C-910BEC1849DB}" type="pres">
      <dgm:prSet presAssocID="{6AAD0923-08A0-4E95-9D37-B6BBDE422669}" presName="descendantText" presStyleLbl="alignAcc1" presStyleIdx="1" presStyleCnt="3" custLinFactNeighborX="1633" custLinFactNeighborY="12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941832-ABDC-46B1-8171-95A87FFD9BED}" type="pres">
      <dgm:prSet presAssocID="{BD6E673E-FBDB-457B-B930-FB8341669FA2}" presName="sp" presStyleCnt="0"/>
      <dgm:spPr/>
      <dgm:t>
        <a:bodyPr/>
        <a:lstStyle/>
        <a:p>
          <a:endParaRPr lang="en-GB"/>
        </a:p>
      </dgm:t>
    </dgm:pt>
    <dgm:pt modelId="{B77BC615-C35D-4CC4-896E-C19F46D42747}" type="pres">
      <dgm:prSet presAssocID="{0DF9EAFB-B1D1-4D3D-BBDA-9C50CC956BDB}" presName="composite" presStyleCnt="0"/>
      <dgm:spPr/>
      <dgm:t>
        <a:bodyPr/>
        <a:lstStyle/>
        <a:p>
          <a:endParaRPr lang="en-GB"/>
        </a:p>
      </dgm:t>
    </dgm:pt>
    <dgm:pt modelId="{D4D73895-C29F-4F80-B8A1-788335F8C50B}" type="pres">
      <dgm:prSet presAssocID="{0DF9EAFB-B1D1-4D3D-BBDA-9C50CC956B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3D0116-F829-4A82-8BB7-10D9A6F5B9DD}" type="pres">
      <dgm:prSet presAssocID="{0DF9EAFB-B1D1-4D3D-BBDA-9C50CC956BD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57B3F7-2218-4C3C-ACCE-6183F5F4DD3F}" srcId="{79F0E207-1CF9-44A3-92DE-C6A8FF83B2D7}" destId="{6AAD0923-08A0-4E95-9D37-B6BBDE422669}" srcOrd="1" destOrd="0" parTransId="{7A8F31EB-452C-4ECC-8D72-05E5E60E0529}" sibTransId="{BD6E673E-FBDB-457B-B930-FB8341669FA2}"/>
    <dgm:cxn modelId="{C5242637-E668-4E8B-B4E0-0271518CD872}" srcId="{51A3D2AF-01DF-42AC-A618-8E6898531B67}" destId="{30D7DA02-CE01-4360-B1CD-9297ADFD2DE5}" srcOrd="0" destOrd="0" parTransId="{CB8207F3-2AA1-4B95-87DE-2B09C1236153}" sibTransId="{AD440F15-23C0-453B-9926-6D5DD4BAA01F}"/>
    <dgm:cxn modelId="{B831488D-D305-42B9-8248-584719A9F8C6}" srcId="{6AAD0923-08A0-4E95-9D37-B6BBDE422669}" destId="{88EE44C5-AB93-4720-ADE5-52F70B3CCC08}" srcOrd="0" destOrd="0" parTransId="{413C6394-8E5D-4CF2-B6DE-BFA4650C905B}" sibTransId="{ED895F77-A082-4734-A049-8AB0F0F9ECC2}"/>
    <dgm:cxn modelId="{3ACCD72F-EE02-455D-93AC-5ED76A987361}" srcId="{79F0E207-1CF9-44A3-92DE-C6A8FF83B2D7}" destId="{0DF9EAFB-B1D1-4D3D-BBDA-9C50CC956BDB}" srcOrd="2" destOrd="0" parTransId="{7A50B488-032E-4195-94F8-71ADF98FA42E}" sibTransId="{3F8E811B-8ED1-4233-B558-8C03895A126C}"/>
    <dgm:cxn modelId="{0F12AF18-689A-44B7-A602-A8F224D05E63}" srcId="{79F0E207-1CF9-44A3-92DE-C6A8FF83B2D7}" destId="{51A3D2AF-01DF-42AC-A618-8E6898531B67}" srcOrd="0" destOrd="0" parTransId="{C0370047-A4B1-4579-AD05-CC7F584FDCA7}" sibTransId="{81A39680-B47B-490E-91D3-ACA324FF895D}"/>
    <dgm:cxn modelId="{7A72E5AE-2B02-493F-8893-AB41A9D2204F}" type="presOf" srcId="{51A3D2AF-01DF-42AC-A618-8E6898531B67}" destId="{C2BC69FB-174B-4FC2-869E-BA2FC787FF08}" srcOrd="0" destOrd="0" presId="urn:microsoft.com/office/officeart/2005/8/layout/chevron2"/>
    <dgm:cxn modelId="{79B1561B-DF6B-4182-9AB3-6F48712D770F}" type="presOf" srcId="{E4851F89-4571-4488-BCC3-CE8578B6A1B2}" destId="{A23D0116-F829-4A82-8BB7-10D9A6F5B9DD}" srcOrd="0" destOrd="0" presId="urn:microsoft.com/office/officeart/2005/8/layout/chevron2"/>
    <dgm:cxn modelId="{566330F1-24C5-42B0-A2CD-0C75378520E9}" type="presOf" srcId="{79F0E207-1CF9-44A3-92DE-C6A8FF83B2D7}" destId="{1E64111B-57AC-4B36-ACD8-D83A5FD03DEF}" srcOrd="0" destOrd="0" presId="urn:microsoft.com/office/officeart/2005/8/layout/chevron2"/>
    <dgm:cxn modelId="{959FC16B-79D4-4645-B76B-8D182064C5A2}" srcId="{0DF9EAFB-B1D1-4D3D-BBDA-9C50CC956BDB}" destId="{E4851F89-4571-4488-BCC3-CE8578B6A1B2}" srcOrd="0" destOrd="0" parTransId="{C8F4A73A-E710-40BA-B540-C322B878B112}" sibTransId="{EC8D5F42-287D-40DA-A5F9-2451CCE8935B}"/>
    <dgm:cxn modelId="{DAAEB0B5-D132-41E0-8E96-FCCF64CFA76A}" type="presOf" srcId="{88EE44C5-AB93-4720-ADE5-52F70B3CCC08}" destId="{ED9086A1-6B5C-4FA3-935C-910BEC1849DB}" srcOrd="0" destOrd="0" presId="urn:microsoft.com/office/officeart/2005/8/layout/chevron2"/>
    <dgm:cxn modelId="{10FA2E75-0F25-400A-A06C-19FC8445389A}" type="presOf" srcId="{30D7DA02-CE01-4360-B1CD-9297ADFD2DE5}" destId="{151642A2-8AB3-4696-B064-316CBD62143E}" srcOrd="0" destOrd="0" presId="urn:microsoft.com/office/officeart/2005/8/layout/chevron2"/>
    <dgm:cxn modelId="{AD64289C-4EBC-48FF-BED9-6A550E3260F5}" type="presOf" srcId="{6AAD0923-08A0-4E95-9D37-B6BBDE422669}" destId="{F3036B5A-D9CA-4116-870B-7DD49C8D29C1}" srcOrd="0" destOrd="0" presId="urn:microsoft.com/office/officeart/2005/8/layout/chevron2"/>
    <dgm:cxn modelId="{FFF2B968-D991-4FB9-AEF0-314A5B838969}" type="presOf" srcId="{0DF9EAFB-B1D1-4D3D-BBDA-9C50CC956BDB}" destId="{D4D73895-C29F-4F80-B8A1-788335F8C50B}" srcOrd="0" destOrd="0" presId="urn:microsoft.com/office/officeart/2005/8/layout/chevron2"/>
    <dgm:cxn modelId="{6C4104AE-691E-4938-BE4D-63C3178874ED}" type="presParOf" srcId="{1E64111B-57AC-4B36-ACD8-D83A5FD03DEF}" destId="{5F35B2B0-AD8B-4A5E-8279-7733D47678EB}" srcOrd="0" destOrd="0" presId="urn:microsoft.com/office/officeart/2005/8/layout/chevron2"/>
    <dgm:cxn modelId="{4CD90E20-F85B-4AA8-90AF-6A3EBCD86134}" type="presParOf" srcId="{5F35B2B0-AD8B-4A5E-8279-7733D47678EB}" destId="{C2BC69FB-174B-4FC2-869E-BA2FC787FF08}" srcOrd="0" destOrd="0" presId="urn:microsoft.com/office/officeart/2005/8/layout/chevron2"/>
    <dgm:cxn modelId="{1EF3359F-2366-41D8-9C44-E425D5D2EAC9}" type="presParOf" srcId="{5F35B2B0-AD8B-4A5E-8279-7733D47678EB}" destId="{151642A2-8AB3-4696-B064-316CBD62143E}" srcOrd="1" destOrd="0" presId="urn:microsoft.com/office/officeart/2005/8/layout/chevron2"/>
    <dgm:cxn modelId="{6B5FED08-90D3-4EDB-B47D-4D79A77FB652}" type="presParOf" srcId="{1E64111B-57AC-4B36-ACD8-D83A5FD03DEF}" destId="{BC85A73A-7784-413B-95F6-5E6D7F8E381A}" srcOrd="1" destOrd="0" presId="urn:microsoft.com/office/officeart/2005/8/layout/chevron2"/>
    <dgm:cxn modelId="{3FC60266-EE0D-4988-8DA9-FAC5139586CC}" type="presParOf" srcId="{1E64111B-57AC-4B36-ACD8-D83A5FD03DEF}" destId="{7E804FB3-67A4-4AC8-ABEC-0FF5C9B7864C}" srcOrd="2" destOrd="0" presId="urn:microsoft.com/office/officeart/2005/8/layout/chevron2"/>
    <dgm:cxn modelId="{E50BE190-E0CC-4A45-9C7B-1C5AC6663F16}" type="presParOf" srcId="{7E804FB3-67A4-4AC8-ABEC-0FF5C9B7864C}" destId="{F3036B5A-D9CA-4116-870B-7DD49C8D29C1}" srcOrd="0" destOrd="0" presId="urn:microsoft.com/office/officeart/2005/8/layout/chevron2"/>
    <dgm:cxn modelId="{05E65A28-02EB-4638-A99A-B101263B05AB}" type="presParOf" srcId="{7E804FB3-67A4-4AC8-ABEC-0FF5C9B7864C}" destId="{ED9086A1-6B5C-4FA3-935C-910BEC1849DB}" srcOrd="1" destOrd="0" presId="urn:microsoft.com/office/officeart/2005/8/layout/chevron2"/>
    <dgm:cxn modelId="{F5695AAC-12B8-45FB-9D30-87DFC042C184}" type="presParOf" srcId="{1E64111B-57AC-4B36-ACD8-D83A5FD03DEF}" destId="{51941832-ABDC-46B1-8171-95A87FFD9BED}" srcOrd="3" destOrd="0" presId="urn:microsoft.com/office/officeart/2005/8/layout/chevron2"/>
    <dgm:cxn modelId="{CBB5655D-E24D-4437-9D8E-BD0CAD77AA48}" type="presParOf" srcId="{1E64111B-57AC-4B36-ACD8-D83A5FD03DEF}" destId="{B77BC615-C35D-4CC4-896E-C19F46D42747}" srcOrd="4" destOrd="0" presId="urn:microsoft.com/office/officeart/2005/8/layout/chevron2"/>
    <dgm:cxn modelId="{D30FDD00-BA6D-4985-BA37-5730D979CAEE}" type="presParOf" srcId="{B77BC615-C35D-4CC4-896E-C19F46D42747}" destId="{D4D73895-C29F-4F80-B8A1-788335F8C50B}" srcOrd="0" destOrd="0" presId="urn:microsoft.com/office/officeart/2005/8/layout/chevron2"/>
    <dgm:cxn modelId="{C7DE408F-5CC7-4F61-B281-9D83DB6585BB}" type="presParOf" srcId="{B77BC615-C35D-4CC4-896E-C19F46D42747}" destId="{A23D0116-F829-4A82-8BB7-10D9A6F5B9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0E207-1CF9-44A3-92DE-C6A8FF83B2D7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1A3D2AF-01DF-42AC-A618-8E6898531B67}">
      <dgm:prSet phldrT="[Text]"/>
      <dgm:spPr/>
      <dgm:t>
        <a:bodyPr/>
        <a:lstStyle/>
        <a:p>
          <a:r>
            <a:rPr lang="en-GB" dirty="0" smtClean="0"/>
            <a:t>Level 4</a:t>
          </a:r>
          <a:endParaRPr lang="en-GB" dirty="0"/>
        </a:p>
      </dgm:t>
    </dgm:pt>
    <dgm:pt modelId="{C0370047-A4B1-4579-AD05-CC7F584FDCA7}" type="parTrans" cxnId="{0F12AF18-689A-44B7-A602-A8F224D05E63}">
      <dgm:prSet/>
      <dgm:spPr/>
      <dgm:t>
        <a:bodyPr/>
        <a:lstStyle/>
        <a:p>
          <a:endParaRPr lang="en-GB"/>
        </a:p>
      </dgm:t>
    </dgm:pt>
    <dgm:pt modelId="{81A39680-B47B-490E-91D3-ACA324FF895D}" type="sibTrans" cxnId="{0F12AF18-689A-44B7-A602-A8F224D05E63}">
      <dgm:prSet/>
      <dgm:spPr/>
      <dgm:t>
        <a:bodyPr/>
        <a:lstStyle/>
        <a:p>
          <a:endParaRPr lang="en-GB"/>
        </a:p>
      </dgm:t>
    </dgm:pt>
    <dgm:pt modelId="{30D7DA02-CE01-4360-B1CD-9297ADFD2DE5}">
      <dgm:prSet phldrT="[Text]"/>
      <dgm:spPr/>
      <dgm:t>
        <a:bodyPr/>
        <a:lstStyle/>
        <a:p>
          <a:r>
            <a:rPr lang="en-GB" b="1" dirty="0" smtClean="0"/>
            <a:t>All: </a:t>
          </a:r>
          <a:r>
            <a:rPr lang="en-GB" dirty="0" smtClean="0"/>
            <a:t>describe the parts of a soldiers equipment and the parts of the trenches</a:t>
          </a:r>
          <a:endParaRPr lang="en-GB" b="0" dirty="0"/>
        </a:p>
      </dgm:t>
    </dgm:pt>
    <dgm:pt modelId="{CB8207F3-2AA1-4B95-87DE-2B09C1236153}" type="parTrans" cxnId="{C5242637-E668-4E8B-B4E0-0271518CD872}">
      <dgm:prSet/>
      <dgm:spPr/>
      <dgm:t>
        <a:bodyPr/>
        <a:lstStyle/>
        <a:p>
          <a:endParaRPr lang="en-GB"/>
        </a:p>
      </dgm:t>
    </dgm:pt>
    <dgm:pt modelId="{AD440F15-23C0-453B-9926-6D5DD4BAA01F}" type="sibTrans" cxnId="{C5242637-E668-4E8B-B4E0-0271518CD872}">
      <dgm:prSet/>
      <dgm:spPr/>
      <dgm:t>
        <a:bodyPr/>
        <a:lstStyle/>
        <a:p>
          <a:endParaRPr lang="en-GB"/>
        </a:p>
      </dgm:t>
    </dgm:pt>
    <dgm:pt modelId="{6AAD0923-08A0-4E95-9D37-B6BBDE422669}">
      <dgm:prSet phldrT="[Text]"/>
      <dgm:spPr/>
      <dgm:t>
        <a:bodyPr/>
        <a:lstStyle/>
        <a:p>
          <a:r>
            <a:rPr lang="en-GB" dirty="0" smtClean="0"/>
            <a:t>Level 5</a:t>
          </a:r>
          <a:endParaRPr lang="en-GB" dirty="0"/>
        </a:p>
      </dgm:t>
    </dgm:pt>
    <dgm:pt modelId="{7A8F31EB-452C-4ECC-8D72-05E5E60E0529}" type="parTrans" cxnId="{5357B3F7-2218-4C3C-ACCE-6183F5F4DD3F}">
      <dgm:prSet/>
      <dgm:spPr/>
      <dgm:t>
        <a:bodyPr/>
        <a:lstStyle/>
        <a:p>
          <a:endParaRPr lang="en-GB"/>
        </a:p>
      </dgm:t>
    </dgm:pt>
    <dgm:pt modelId="{BD6E673E-FBDB-457B-B930-FB8341669FA2}" type="sibTrans" cxnId="{5357B3F7-2218-4C3C-ACCE-6183F5F4DD3F}">
      <dgm:prSet/>
      <dgm:spPr/>
      <dgm:t>
        <a:bodyPr/>
        <a:lstStyle/>
        <a:p>
          <a:endParaRPr lang="en-GB"/>
        </a:p>
      </dgm:t>
    </dgm:pt>
    <dgm:pt modelId="{88EE44C5-AB93-4720-ADE5-52F70B3CCC08}">
      <dgm:prSet phldrT="[Text]"/>
      <dgm:spPr/>
      <dgm:t>
        <a:bodyPr/>
        <a:lstStyle/>
        <a:p>
          <a:r>
            <a:rPr lang="en-GB" b="1" dirty="0" smtClean="0"/>
            <a:t>Most: </a:t>
          </a:r>
          <a:r>
            <a:rPr lang="en-GB" dirty="0" smtClean="0"/>
            <a:t>explain the daily routine of the trenches with the use of a source</a:t>
          </a:r>
          <a:endParaRPr lang="en-GB" dirty="0"/>
        </a:p>
      </dgm:t>
    </dgm:pt>
    <dgm:pt modelId="{413C6394-8E5D-4CF2-B6DE-BFA4650C905B}" type="parTrans" cxnId="{B831488D-D305-42B9-8248-584719A9F8C6}">
      <dgm:prSet/>
      <dgm:spPr/>
      <dgm:t>
        <a:bodyPr/>
        <a:lstStyle/>
        <a:p>
          <a:endParaRPr lang="en-GB"/>
        </a:p>
      </dgm:t>
    </dgm:pt>
    <dgm:pt modelId="{ED895F77-A082-4734-A049-8AB0F0F9ECC2}" type="sibTrans" cxnId="{B831488D-D305-42B9-8248-584719A9F8C6}">
      <dgm:prSet/>
      <dgm:spPr/>
      <dgm:t>
        <a:bodyPr/>
        <a:lstStyle/>
        <a:p>
          <a:endParaRPr lang="en-GB"/>
        </a:p>
      </dgm:t>
    </dgm:pt>
    <dgm:pt modelId="{0DF9EAFB-B1D1-4D3D-BBDA-9C50CC956BDB}">
      <dgm:prSet phldrT="[Text]"/>
      <dgm:spPr/>
      <dgm:t>
        <a:bodyPr/>
        <a:lstStyle/>
        <a:p>
          <a:r>
            <a:rPr lang="en-GB" dirty="0" smtClean="0"/>
            <a:t>Level 6</a:t>
          </a:r>
          <a:endParaRPr lang="en-GB" dirty="0"/>
        </a:p>
      </dgm:t>
    </dgm:pt>
    <dgm:pt modelId="{7A50B488-032E-4195-94F8-71ADF98FA42E}" type="parTrans" cxnId="{3ACCD72F-EE02-455D-93AC-5ED76A987361}">
      <dgm:prSet/>
      <dgm:spPr/>
      <dgm:t>
        <a:bodyPr/>
        <a:lstStyle/>
        <a:p>
          <a:endParaRPr lang="en-GB"/>
        </a:p>
      </dgm:t>
    </dgm:pt>
    <dgm:pt modelId="{3F8E811B-8ED1-4233-B558-8C03895A126C}" type="sibTrans" cxnId="{3ACCD72F-EE02-455D-93AC-5ED76A987361}">
      <dgm:prSet/>
      <dgm:spPr/>
      <dgm:t>
        <a:bodyPr/>
        <a:lstStyle/>
        <a:p>
          <a:endParaRPr lang="en-GB"/>
        </a:p>
      </dgm:t>
    </dgm:pt>
    <dgm:pt modelId="{E4851F89-4571-4488-BCC3-CE8578B6A1B2}">
      <dgm:prSet phldrT="[Text]"/>
      <dgm:spPr/>
      <dgm:t>
        <a:bodyPr/>
        <a:lstStyle/>
        <a:p>
          <a:r>
            <a:rPr lang="en-GB" b="1" dirty="0" smtClean="0"/>
            <a:t>Some: </a:t>
          </a:r>
          <a:r>
            <a:rPr lang="en-GB" dirty="0" smtClean="0"/>
            <a:t>can analyse the </a:t>
          </a:r>
          <a:r>
            <a:rPr lang="en-GB" b="1" dirty="0" smtClean="0"/>
            <a:t>provenance </a:t>
          </a:r>
          <a:r>
            <a:rPr lang="en-GB" b="0" dirty="0" smtClean="0"/>
            <a:t>of a source to learn about the time spent in the trenches </a:t>
          </a:r>
          <a:endParaRPr lang="en-GB" b="0" dirty="0"/>
        </a:p>
      </dgm:t>
    </dgm:pt>
    <dgm:pt modelId="{C8F4A73A-E710-40BA-B540-C322B878B112}" type="parTrans" cxnId="{959FC16B-79D4-4645-B76B-8D182064C5A2}">
      <dgm:prSet/>
      <dgm:spPr/>
      <dgm:t>
        <a:bodyPr/>
        <a:lstStyle/>
        <a:p>
          <a:endParaRPr lang="en-GB"/>
        </a:p>
      </dgm:t>
    </dgm:pt>
    <dgm:pt modelId="{EC8D5F42-287D-40DA-A5F9-2451CCE8935B}" type="sibTrans" cxnId="{959FC16B-79D4-4645-B76B-8D182064C5A2}">
      <dgm:prSet/>
      <dgm:spPr/>
      <dgm:t>
        <a:bodyPr/>
        <a:lstStyle/>
        <a:p>
          <a:endParaRPr lang="en-GB"/>
        </a:p>
      </dgm:t>
    </dgm:pt>
    <dgm:pt modelId="{1E64111B-57AC-4B36-ACD8-D83A5FD03DEF}" type="pres">
      <dgm:prSet presAssocID="{79F0E207-1CF9-44A3-92DE-C6A8FF83B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35B2B0-AD8B-4A5E-8279-7733D47678EB}" type="pres">
      <dgm:prSet presAssocID="{51A3D2AF-01DF-42AC-A618-8E6898531B67}" presName="composite" presStyleCnt="0"/>
      <dgm:spPr/>
      <dgm:t>
        <a:bodyPr/>
        <a:lstStyle/>
        <a:p>
          <a:endParaRPr lang="en-GB"/>
        </a:p>
      </dgm:t>
    </dgm:pt>
    <dgm:pt modelId="{C2BC69FB-174B-4FC2-869E-BA2FC787FF08}" type="pres">
      <dgm:prSet presAssocID="{51A3D2AF-01DF-42AC-A618-8E6898531B6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1642A2-8AB3-4696-B064-316CBD62143E}" type="pres">
      <dgm:prSet presAssocID="{51A3D2AF-01DF-42AC-A618-8E6898531B67}" presName="descendantText" presStyleLbl="alignAcc1" presStyleIdx="0" presStyleCnt="3" custLinFactNeighborY="-1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85A73A-7784-413B-95F6-5E6D7F8E381A}" type="pres">
      <dgm:prSet presAssocID="{81A39680-B47B-490E-91D3-ACA324FF895D}" presName="sp" presStyleCnt="0"/>
      <dgm:spPr/>
      <dgm:t>
        <a:bodyPr/>
        <a:lstStyle/>
        <a:p>
          <a:endParaRPr lang="en-GB"/>
        </a:p>
      </dgm:t>
    </dgm:pt>
    <dgm:pt modelId="{7E804FB3-67A4-4AC8-ABEC-0FF5C9B7864C}" type="pres">
      <dgm:prSet presAssocID="{6AAD0923-08A0-4E95-9D37-B6BBDE422669}" presName="composite" presStyleCnt="0"/>
      <dgm:spPr/>
      <dgm:t>
        <a:bodyPr/>
        <a:lstStyle/>
        <a:p>
          <a:endParaRPr lang="en-GB"/>
        </a:p>
      </dgm:t>
    </dgm:pt>
    <dgm:pt modelId="{F3036B5A-D9CA-4116-870B-7DD49C8D29C1}" type="pres">
      <dgm:prSet presAssocID="{6AAD0923-08A0-4E95-9D37-B6BBDE4226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9086A1-6B5C-4FA3-935C-910BEC1849DB}" type="pres">
      <dgm:prSet presAssocID="{6AAD0923-08A0-4E95-9D37-B6BBDE422669}" presName="descendantText" presStyleLbl="alignAcc1" presStyleIdx="1" presStyleCnt="3" custLinFactNeighborX="1633" custLinFactNeighborY="12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941832-ABDC-46B1-8171-95A87FFD9BED}" type="pres">
      <dgm:prSet presAssocID="{BD6E673E-FBDB-457B-B930-FB8341669FA2}" presName="sp" presStyleCnt="0"/>
      <dgm:spPr/>
      <dgm:t>
        <a:bodyPr/>
        <a:lstStyle/>
        <a:p>
          <a:endParaRPr lang="en-GB"/>
        </a:p>
      </dgm:t>
    </dgm:pt>
    <dgm:pt modelId="{B77BC615-C35D-4CC4-896E-C19F46D42747}" type="pres">
      <dgm:prSet presAssocID="{0DF9EAFB-B1D1-4D3D-BBDA-9C50CC956BDB}" presName="composite" presStyleCnt="0"/>
      <dgm:spPr/>
      <dgm:t>
        <a:bodyPr/>
        <a:lstStyle/>
        <a:p>
          <a:endParaRPr lang="en-GB"/>
        </a:p>
      </dgm:t>
    </dgm:pt>
    <dgm:pt modelId="{D4D73895-C29F-4F80-B8A1-788335F8C50B}" type="pres">
      <dgm:prSet presAssocID="{0DF9EAFB-B1D1-4D3D-BBDA-9C50CC956B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3D0116-F829-4A82-8BB7-10D9A6F5B9DD}" type="pres">
      <dgm:prSet presAssocID="{0DF9EAFB-B1D1-4D3D-BBDA-9C50CC956BD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5AA99D2-2749-493D-86F4-BBAB4DD647F3}" type="presOf" srcId="{6AAD0923-08A0-4E95-9D37-B6BBDE422669}" destId="{F3036B5A-D9CA-4116-870B-7DD49C8D29C1}" srcOrd="0" destOrd="0" presId="urn:microsoft.com/office/officeart/2005/8/layout/chevron2"/>
    <dgm:cxn modelId="{161A1DDC-6F54-4B2B-877A-BC73AA0CF6F3}" type="presOf" srcId="{30D7DA02-CE01-4360-B1CD-9297ADFD2DE5}" destId="{151642A2-8AB3-4696-B064-316CBD62143E}" srcOrd="0" destOrd="0" presId="urn:microsoft.com/office/officeart/2005/8/layout/chevron2"/>
    <dgm:cxn modelId="{3ACCD72F-EE02-455D-93AC-5ED76A987361}" srcId="{79F0E207-1CF9-44A3-92DE-C6A8FF83B2D7}" destId="{0DF9EAFB-B1D1-4D3D-BBDA-9C50CC956BDB}" srcOrd="2" destOrd="0" parTransId="{7A50B488-032E-4195-94F8-71ADF98FA42E}" sibTransId="{3F8E811B-8ED1-4233-B558-8C03895A126C}"/>
    <dgm:cxn modelId="{B831488D-D305-42B9-8248-584719A9F8C6}" srcId="{6AAD0923-08A0-4E95-9D37-B6BBDE422669}" destId="{88EE44C5-AB93-4720-ADE5-52F70B3CCC08}" srcOrd="0" destOrd="0" parTransId="{413C6394-8E5D-4CF2-B6DE-BFA4650C905B}" sibTransId="{ED895F77-A082-4734-A049-8AB0F0F9ECC2}"/>
    <dgm:cxn modelId="{DBB41BB1-A616-435D-AD0F-09C8BD6313CF}" type="presOf" srcId="{88EE44C5-AB93-4720-ADE5-52F70B3CCC08}" destId="{ED9086A1-6B5C-4FA3-935C-910BEC1849DB}" srcOrd="0" destOrd="0" presId="urn:microsoft.com/office/officeart/2005/8/layout/chevron2"/>
    <dgm:cxn modelId="{5357B3F7-2218-4C3C-ACCE-6183F5F4DD3F}" srcId="{79F0E207-1CF9-44A3-92DE-C6A8FF83B2D7}" destId="{6AAD0923-08A0-4E95-9D37-B6BBDE422669}" srcOrd="1" destOrd="0" parTransId="{7A8F31EB-452C-4ECC-8D72-05E5E60E0529}" sibTransId="{BD6E673E-FBDB-457B-B930-FB8341669FA2}"/>
    <dgm:cxn modelId="{D9A717D7-34FA-48AF-B033-F71DC56BB10F}" type="presOf" srcId="{79F0E207-1CF9-44A3-92DE-C6A8FF83B2D7}" destId="{1E64111B-57AC-4B36-ACD8-D83A5FD03DEF}" srcOrd="0" destOrd="0" presId="urn:microsoft.com/office/officeart/2005/8/layout/chevron2"/>
    <dgm:cxn modelId="{5EBCD72A-BED4-4F60-A0B3-C7D901C02EC4}" type="presOf" srcId="{0DF9EAFB-B1D1-4D3D-BBDA-9C50CC956BDB}" destId="{D4D73895-C29F-4F80-B8A1-788335F8C50B}" srcOrd="0" destOrd="0" presId="urn:microsoft.com/office/officeart/2005/8/layout/chevron2"/>
    <dgm:cxn modelId="{FEF349EC-0E73-4892-B920-5BD12DE14FCD}" type="presOf" srcId="{51A3D2AF-01DF-42AC-A618-8E6898531B67}" destId="{C2BC69FB-174B-4FC2-869E-BA2FC787FF08}" srcOrd="0" destOrd="0" presId="urn:microsoft.com/office/officeart/2005/8/layout/chevron2"/>
    <dgm:cxn modelId="{959FC16B-79D4-4645-B76B-8D182064C5A2}" srcId="{0DF9EAFB-B1D1-4D3D-BBDA-9C50CC956BDB}" destId="{E4851F89-4571-4488-BCC3-CE8578B6A1B2}" srcOrd="0" destOrd="0" parTransId="{C8F4A73A-E710-40BA-B540-C322B878B112}" sibTransId="{EC8D5F42-287D-40DA-A5F9-2451CCE8935B}"/>
    <dgm:cxn modelId="{231A83C9-3DD8-4FFD-BE20-58C789B2453E}" type="presOf" srcId="{E4851F89-4571-4488-BCC3-CE8578B6A1B2}" destId="{A23D0116-F829-4A82-8BB7-10D9A6F5B9DD}" srcOrd="0" destOrd="0" presId="urn:microsoft.com/office/officeart/2005/8/layout/chevron2"/>
    <dgm:cxn modelId="{C5242637-E668-4E8B-B4E0-0271518CD872}" srcId="{51A3D2AF-01DF-42AC-A618-8E6898531B67}" destId="{30D7DA02-CE01-4360-B1CD-9297ADFD2DE5}" srcOrd="0" destOrd="0" parTransId="{CB8207F3-2AA1-4B95-87DE-2B09C1236153}" sibTransId="{AD440F15-23C0-453B-9926-6D5DD4BAA01F}"/>
    <dgm:cxn modelId="{0F12AF18-689A-44B7-A602-A8F224D05E63}" srcId="{79F0E207-1CF9-44A3-92DE-C6A8FF83B2D7}" destId="{51A3D2AF-01DF-42AC-A618-8E6898531B67}" srcOrd="0" destOrd="0" parTransId="{C0370047-A4B1-4579-AD05-CC7F584FDCA7}" sibTransId="{81A39680-B47B-490E-91D3-ACA324FF895D}"/>
    <dgm:cxn modelId="{172C3CE3-9164-4497-935C-045036843A9F}" type="presParOf" srcId="{1E64111B-57AC-4B36-ACD8-D83A5FD03DEF}" destId="{5F35B2B0-AD8B-4A5E-8279-7733D47678EB}" srcOrd="0" destOrd="0" presId="urn:microsoft.com/office/officeart/2005/8/layout/chevron2"/>
    <dgm:cxn modelId="{3A2EE649-1682-4067-A0E4-39A8143DCCB1}" type="presParOf" srcId="{5F35B2B0-AD8B-4A5E-8279-7733D47678EB}" destId="{C2BC69FB-174B-4FC2-869E-BA2FC787FF08}" srcOrd="0" destOrd="0" presId="urn:microsoft.com/office/officeart/2005/8/layout/chevron2"/>
    <dgm:cxn modelId="{7A45EFAB-73B6-468D-83A2-2A1BB1DF47C7}" type="presParOf" srcId="{5F35B2B0-AD8B-4A5E-8279-7733D47678EB}" destId="{151642A2-8AB3-4696-B064-316CBD62143E}" srcOrd="1" destOrd="0" presId="urn:microsoft.com/office/officeart/2005/8/layout/chevron2"/>
    <dgm:cxn modelId="{EBFC58EF-020C-4751-A7DE-66B55218C4DA}" type="presParOf" srcId="{1E64111B-57AC-4B36-ACD8-D83A5FD03DEF}" destId="{BC85A73A-7784-413B-95F6-5E6D7F8E381A}" srcOrd="1" destOrd="0" presId="urn:microsoft.com/office/officeart/2005/8/layout/chevron2"/>
    <dgm:cxn modelId="{8CD4C6C0-AB6A-4B82-A958-5E1B54BAD1FE}" type="presParOf" srcId="{1E64111B-57AC-4B36-ACD8-D83A5FD03DEF}" destId="{7E804FB3-67A4-4AC8-ABEC-0FF5C9B7864C}" srcOrd="2" destOrd="0" presId="urn:microsoft.com/office/officeart/2005/8/layout/chevron2"/>
    <dgm:cxn modelId="{E58810D9-4CCC-4B4F-8C9C-AF1B9EC9B0ED}" type="presParOf" srcId="{7E804FB3-67A4-4AC8-ABEC-0FF5C9B7864C}" destId="{F3036B5A-D9CA-4116-870B-7DD49C8D29C1}" srcOrd="0" destOrd="0" presId="urn:microsoft.com/office/officeart/2005/8/layout/chevron2"/>
    <dgm:cxn modelId="{58EED7DD-10C0-4AF6-84F1-D263D0AA8C7A}" type="presParOf" srcId="{7E804FB3-67A4-4AC8-ABEC-0FF5C9B7864C}" destId="{ED9086A1-6B5C-4FA3-935C-910BEC1849DB}" srcOrd="1" destOrd="0" presId="urn:microsoft.com/office/officeart/2005/8/layout/chevron2"/>
    <dgm:cxn modelId="{14038DAA-4711-44A2-BD87-9F2FF2D6B493}" type="presParOf" srcId="{1E64111B-57AC-4B36-ACD8-D83A5FD03DEF}" destId="{51941832-ABDC-46B1-8171-95A87FFD9BED}" srcOrd="3" destOrd="0" presId="urn:microsoft.com/office/officeart/2005/8/layout/chevron2"/>
    <dgm:cxn modelId="{7E3D25A5-D683-47A5-A4A8-AA66D7DBCDF5}" type="presParOf" srcId="{1E64111B-57AC-4B36-ACD8-D83A5FD03DEF}" destId="{B77BC615-C35D-4CC4-896E-C19F46D42747}" srcOrd="4" destOrd="0" presId="urn:microsoft.com/office/officeart/2005/8/layout/chevron2"/>
    <dgm:cxn modelId="{084DD697-945E-4180-BE4C-7452622894FB}" type="presParOf" srcId="{B77BC615-C35D-4CC4-896E-C19F46D42747}" destId="{D4D73895-C29F-4F80-B8A1-788335F8C50B}" srcOrd="0" destOrd="0" presId="urn:microsoft.com/office/officeart/2005/8/layout/chevron2"/>
    <dgm:cxn modelId="{CE0127F7-1EB8-43EA-88B1-949937EC2F95}" type="presParOf" srcId="{B77BC615-C35D-4CC4-896E-C19F46D42747}" destId="{A23D0116-F829-4A82-8BB7-10D9A6F5B9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F0E207-1CF9-44A3-92DE-C6A8FF83B2D7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1A3D2AF-01DF-42AC-A618-8E6898531B67}">
      <dgm:prSet phldrT="[Text]"/>
      <dgm:spPr/>
      <dgm:t>
        <a:bodyPr/>
        <a:lstStyle/>
        <a:p>
          <a:r>
            <a:rPr lang="en-GB" dirty="0" smtClean="0"/>
            <a:t>Level 4</a:t>
          </a:r>
          <a:endParaRPr lang="en-GB" dirty="0"/>
        </a:p>
      </dgm:t>
    </dgm:pt>
    <dgm:pt modelId="{C0370047-A4B1-4579-AD05-CC7F584FDCA7}" type="parTrans" cxnId="{0F12AF18-689A-44B7-A602-A8F224D05E63}">
      <dgm:prSet/>
      <dgm:spPr/>
      <dgm:t>
        <a:bodyPr/>
        <a:lstStyle/>
        <a:p>
          <a:endParaRPr lang="en-GB"/>
        </a:p>
      </dgm:t>
    </dgm:pt>
    <dgm:pt modelId="{81A39680-B47B-490E-91D3-ACA324FF895D}" type="sibTrans" cxnId="{0F12AF18-689A-44B7-A602-A8F224D05E63}">
      <dgm:prSet/>
      <dgm:spPr/>
      <dgm:t>
        <a:bodyPr/>
        <a:lstStyle/>
        <a:p>
          <a:endParaRPr lang="en-GB"/>
        </a:p>
      </dgm:t>
    </dgm:pt>
    <dgm:pt modelId="{30D7DA02-CE01-4360-B1CD-9297ADFD2DE5}">
      <dgm:prSet phldrT="[Text]"/>
      <dgm:spPr/>
      <dgm:t>
        <a:bodyPr/>
        <a:lstStyle/>
        <a:p>
          <a:r>
            <a:rPr lang="en-GB" b="1" dirty="0" smtClean="0"/>
            <a:t>All: </a:t>
          </a:r>
          <a:r>
            <a:rPr lang="en-GB" dirty="0" smtClean="0"/>
            <a:t>describe the parts of a soldiers equipment and the parts of the trenches</a:t>
          </a:r>
          <a:endParaRPr lang="en-GB" b="0" dirty="0"/>
        </a:p>
      </dgm:t>
    </dgm:pt>
    <dgm:pt modelId="{CB8207F3-2AA1-4B95-87DE-2B09C1236153}" type="parTrans" cxnId="{C5242637-E668-4E8B-B4E0-0271518CD872}">
      <dgm:prSet/>
      <dgm:spPr/>
      <dgm:t>
        <a:bodyPr/>
        <a:lstStyle/>
        <a:p>
          <a:endParaRPr lang="en-GB"/>
        </a:p>
      </dgm:t>
    </dgm:pt>
    <dgm:pt modelId="{AD440F15-23C0-453B-9926-6D5DD4BAA01F}" type="sibTrans" cxnId="{C5242637-E668-4E8B-B4E0-0271518CD872}">
      <dgm:prSet/>
      <dgm:spPr/>
      <dgm:t>
        <a:bodyPr/>
        <a:lstStyle/>
        <a:p>
          <a:endParaRPr lang="en-GB"/>
        </a:p>
      </dgm:t>
    </dgm:pt>
    <dgm:pt modelId="{6AAD0923-08A0-4E95-9D37-B6BBDE422669}">
      <dgm:prSet phldrT="[Text]"/>
      <dgm:spPr/>
      <dgm:t>
        <a:bodyPr/>
        <a:lstStyle/>
        <a:p>
          <a:r>
            <a:rPr lang="en-GB" dirty="0" smtClean="0"/>
            <a:t>Level 5</a:t>
          </a:r>
          <a:endParaRPr lang="en-GB" dirty="0"/>
        </a:p>
      </dgm:t>
    </dgm:pt>
    <dgm:pt modelId="{7A8F31EB-452C-4ECC-8D72-05E5E60E0529}" type="parTrans" cxnId="{5357B3F7-2218-4C3C-ACCE-6183F5F4DD3F}">
      <dgm:prSet/>
      <dgm:spPr/>
      <dgm:t>
        <a:bodyPr/>
        <a:lstStyle/>
        <a:p>
          <a:endParaRPr lang="en-GB"/>
        </a:p>
      </dgm:t>
    </dgm:pt>
    <dgm:pt modelId="{BD6E673E-FBDB-457B-B930-FB8341669FA2}" type="sibTrans" cxnId="{5357B3F7-2218-4C3C-ACCE-6183F5F4DD3F}">
      <dgm:prSet/>
      <dgm:spPr/>
      <dgm:t>
        <a:bodyPr/>
        <a:lstStyle/>
        <a:p>
          <a:endParaRPr lang="en-GB"/>
        </a:p>
      </dgm:t>
    </dgm:pt>
    <dgm:pt modelId="{88EE44C5-AB93-4720-ADE5-52F70B3CCC08}">
      <dgm:prSet phldrT="[Text]"/>
      <dgm:spPr/>
      <dgm:t>
        <a:bodyPr/>
        <a:lstStyle/>
        <a:p>
          <a:r>
            <a:rPr lang="en-GB" b="1" dirty="0" smtClean="0"/>
            <a:t>Most: </a:t>
          </a:r>
          <a:r>
            <a:rPr lang="en-GB" dirty="0" smtClean="0"/>
            <a:t>explain the daily routine of the trenches with the use of a source</a:t>
          </a:r>
          <a:endParaRPr lang="en-GB" dirty="0"/>
        </a:p>
      </dgm:t>
    </dgm:pt>
    <dgm:pt modelId="{413C6394-8E5D-4CF2-B6DE-BFA4650C905B}" type="parTrans" cxnId="{B831488D-D305-42B9-8248-584719A9F8C6}">
      <dgm:prSet/>
      <dgm:spPr/>
      <dgm:t>
        <a:bodyPr/>
        <a:lstStyle/>
        <a:p>
          <a:endParaRPr lang="en-GB"/>
        </a:p>
      </dgm:t>
    </dgm:pt>
    <dgm:pt modelId="{ED895F77-A082-4734-A049-8AB0F0F9ECC2}" type="sibTrans" cxnId="{B831488D-D305-42B9-8248-584719A9F8C6}">
      <dgm:prSet/>
      <dgm:spPr/>
      <dgm:t>
        <a:bodyPr/>
        <a:lstStyle/>
        <a:p>
          <a:endParaRPr lang="en-GB"/>
        </a:p>
      </dgm:t>
    </dgm:pt>
    <dgm:pt modelId="{0DF9EAFB-B1D1-4D3D-BBDA-9C50CC956BDB}">
      <dgm:prSet phldrT="[Text]"/>
      <dgm:spPr/>
      <dgm:t>
        <a:bodyPr/>
        <a:lstStyle/>
        <a:p>
          <a:r>
            <a:rPr lang="en-GB" dirty="0" smtClean="0"/>
            <a:t>Level 6</a:t>
          </a:r>
          <a:endParaRPr lang="en-GB" dirty="0"/>
        </a:p>
      </dgm:t>
    </dgm:pt>
    <dgm:pt modelId="{7A50B488-032E-4195-94F8-71ADF98FA42E}" type="parTrans" cxnId="{3ACCD72F-EE02-455D-93AC-5ED76A987361}">
      <dgm:prSet/>
      <dgm:spPr/>
      <dgm:t>
        <a:bodyPr/>
        <a:lstStyle/>
        <a:p>
          <a:endParaRPr lang="en-GB"/>
        </a:p>
      </dgm:t>
    </dgm:pt>
    <dgm:pt modelId="{3F8E811B-8ED1-4233-B558-8C03895A126C}" type="sibTrans" cxnId="{3ACCD72F-EE02-455D-93AC-5ED76A987361}">
      <dgm:prSet/>
      <dgm:spPr/>
      <dgm:t>
        <a:bodyPr/>
        <a:lstStyle/>
        <a:p>
          <a:endParaRPr lang="en-GB"/>
        </a:p>
      </dgm:t>
    </dgm:pt>
    <dgm:pt modelId="{E4851F89-4571-4488-BCC3-CE8578B6A1B2}">
      <dgm:prSet phldrT="[Text]"/>
      <dgm:spPr/>
      <dgm:t>
        <a:bodyPr/>
        <a:lstStyle/>
        <a:p>
          <a:r>
            <a:rPr lang="en-GB" b="1" dirty="0" smtClean="0"/>
            <a:t>Some: </a:t>
          </a:r>
          <a:r>
            <a:rPr lang="en-GB" dirty="0" smtClean="0"/>
            <a:t>can analyse the </a:t>
          </a:r>
          <a:r>
            <a:rPr lang="en-GB" b="1" dirty="0" smtClean="0"/>
            <a:t>provenance </a:t>
          </a:r>
          <a:r>
            <a:rPr lang="en-GB" b="0" dirty="0" smtClean="0"/>
            <a:t>of a source to learn about the time spent in the trenches </a:t>
          </a:r>
          <a:endParaRPr lang="en-GB" b="0" dirty="0"/>
        </a:p>
      </dgm:t>
    </dgm:pt>
    <dgm:pt modelId="{C8F4A73A-E710-40BA-B540-C322B878B112}" type="parTrans" cxnId="{959FC16B-79D4-4645-B76B-8D182064C5A2}">
      <dgm:prSet/>
      <dgm:spPr/>
      <dgm:t>
        <a:bodyPr/>
        <a:lstStyle/>
        <a:p>
          <a:endParaRPr lang="en-GB"/>
        </a:p>
      </dgm:t>
    </dgm:pt>
    <dgm:pt modelId="{EC8D5F42-287D-40DA-A5F9-2451CCE8935B}" type="sibTrans" cxnId="{959FC16B-79D4-4645-B76B-8D182064C5A2}">
      <dgm:prSet/>
      <dgm:spPr/>
      <dgm:t>
        <a:bodyPr/>
        <a:lstStyle/>
        <a:p>
          <a:endParaRPr lang="en-GB"/>
        </a:p>
      </dgm:t>
    </dgm:pt>
    <dgm:pt modelId="{1E64111B-57AC-4B36-ACD8-D83A5FD03DEF}" type="pres">
      <dgm:prSet presAssocID="{79F0E207-1CF9-44A3-92DE-C6A8FF83B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35B2B0-AD8B-4A5E-8279-7733D47678EB}" type="pres">
      <dgm:prSet presAssocID="{51A3D2AF-01DF-42AC-A618-8E6898531B67}" presName="composite" presStyleCnt="0"/>
      <dgm:spPr/>
      <dgm:t>
        <a:bodyPr/>
        <a:lstStyle/>
        <a:p>
          <a:endParaRPr lang="en-GB"/>
        </a:p>
      </dgm:t>
    </dgm:pt>
    <dgm:pt modelId="{C2BC69FB-174B-4FC2-869E-BA2FC787FF08}" type="pres">
      <dgm:prSet presAssocID="{51A3D2AF-01DF-42AC-A618-8E6898531B6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1642A2-8AB3-4696-B064-316CBD62143E}" type="pres">
      <dgm:prSet presAssocID="{51A3D2AF-01DF-42AC-A618-8E6898531B67}" presName="descendantText" presStyleLbl="alignAcc1" presStyleIdx="0" presStyleCnt="3" custLinFactNeighborY="-1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85A73A-7784-413B-95F6-5E6D7F8E381A}" type="pres">
      <dgm:prSet presAssocID="{81A39680-B47B-490E-91D3-ACA324FF895D}" presName="sp" presStyleCnt="0"/>
      <dgm:spPr/>
      <dgm:t>
        <a:bodyPr/>
        <a:lstStyle/>
        <a:p>
          <a:endParaRPr lang="en-GB"/>
        </a:p>
      </dgm:t>
    </dgm:pt>
    <dgm:pt modelId="{7E804FB3-67A4-4AC8-ABEC-0FF5C9B7864C}" type="pres">
      <dgm:prSet presAssocID="{6AAD0923-08A0-4E95-9D37-B6BBDE422669}" presName="composite" presStyleCnt="0"/>
      <dgm:spPr/>
      <dgm:t>
        <a:bodyPr/>
        <a:lstStyle/>
        <a:p>
          <a:endParaRPr lang="en-GB"/>
        </a:p>
      </dgm:t>
    </dgm:pt>
    <dgm:pt modelId="{F3036B5A-D9CA-4116-870B-7DD49C8D29C1}" type="pres">
      <dgm:prSet presAssocID="{6AAD0923-08A0-4E95-9D37-B6BBDE4226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9086A1-6B5C-4FA3-935C-910BEC1849DB}" type="pres">
      <dgm:prSet presAssocID="{6AAD0923-08A0-4E95-9D37-B6BBDE422669}" presName="descendantText" presStyleLbl="alignAcc1" presStyleIdx="1" presStyleCnt="3" custLinFactNeighborX="1633" custLinFactNeighborY="12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941832-ABDC-46B1-8171-95A87FFD9BED}" type="pres">
      <dgm:prSet presAssocID="{BD6E673E-FBDB-457B-B930-FB8341669FA2}" presName="sp" presStyleCnt="0"/>
      <dgm:spPr/>
      <dgm:t>
        <a:bodyPr/>
        <a:lstStyle/>
        <a:p>
          <a:endParaRPr lang="en-GB"/>
        </a:p>
      </dgm:t>
    </dgm:pt>
    <dgm:pt modelId="{B77BC615-C35D-4CC4-896E-C19F46D42747}" type="pres">
      <dgm:prSet presAssocID="{0DF9EAFB-B1D1-4D3D-BBDA-9C50CC956BDB}" presName="composite" presStyleCnt="0"/>
      <dgm:spPr/>
      <dgm:t>
        <a:bodyPr/>
        <a:lstStyle/>
        <a:p>
          <a:endParaRPr lang="en-GB"/>
        </a:p>
      </dgm:t>
    </dgm:pt>
    <dgm:pt modelId="{D4D73895-C29F-4F80-B8A1-788335F8C50B}" type="pres">
      <dgm:prSet presAssocID="{0DF9EAFB-B1D1-4D3D-BBDA-9C50CC956B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3D0116-F829-4A82-8BB7-10D9A6F5B9DD}" type="pres">
      <dgm:prSet presAssocID="{0DF9EAFB-B1D1-4D3D-BBDA-9C50CC956BD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1BD6CB-3762-489E-B9BA-B1B5F77F8AF9}" type="presOf" srcId="{79F0E207-1CF9-44A3-92DE-C6A8FF83B2D7}" destId="{1E64111B-57AC-4B36-ACD8-D83A5FD03DEF}" srcOrd="0" destOrd="0" presId="urn:microsoft.com/office/officeart/2005/8/layout/chevron2"/>
    <dgm:cxn modelId="{9BE503F7-2AAF-42E4-A431-937BA8A245A5}" type="presOf" srcId="{51A3D2AF-01DF-42AC-A618-8E6898531B67}" destId="{C2BC69FB-174B-4FC2-869E-BA2FC787FF08}" srcOrd="0" destOrd="0" presId="urn:microsoft.com/office/officeart/2005/8/layout/chevron2"/>
    <dgm:cxn modelId="{915ED1EE-063F-48FA-89DE-42EE2813AEF1}" type="presOf" srcId="{0DF9EAFB-B1D1-4D3D-BBDA-9C50CC956BDB}" destId="{D4D73895-C29F-4F80-B8A1-788335F8C50B}" srcOrd="0" destOrd="0" presId="urn:microsoft.com/office/officeart/2005/8/layout/chevron2"/>
    <dgm:cxn modelId="{3ACCD72F-EE02-455D-93AC-5ED76A987361}" srcId="{79F0E207-1CF9-44A3-92DE-C6A8FF83B2D7}" destId="{0DF9EAFB-B1D1-4D3D-BBDA-9C50CC956BDB}" srcOrd="2" destOrd="0" parTransId="{7A50B488-032E-4195-94F8-71ADF98FA42E}" sibTransId="{3F8E811B-8ED1-4233-B558-8C03895A126C}"/>
    <dgm:cxn modelId="{49CE1C7F-1594-45D3-A29D-AF59BB91105E}" type="presOf" srcId="{6AAD0923-08A0-4E95-9D37-B6BBDE422669}" destId="{F3036B5A-D9CA-4116-870B-7DD49C8D29C1}" srcOrd="0" destOrd="0" presId="urn:microsoft.com/office/officeart/2005/8/layout/chevron2"/>
    <dgm:cxn modelId="{B831488D-D305-42B9-8248-584719A9F8C6}" srcId="{6AAD0923-08A0-4E95-9D37-B6BBDE422669}" destId="{88EE44C5-AB93-4720-ADE5-52F70B3CCC08}" srcOrd="0" destOrd="0" parTransId="{413C6394-8E5D-4CF2-B6DE-BFA4650C905B}" sibTransId="{ED895F77-A082-4734-A049-8AB0F0F9ECC2}"/>
    <dgm:cxn modelId="{E91F5582-E077-4620-8523-F31CA3DFAB7E}" type="presOf" srcId="{30D7DA02-CE01-4360-B1CD-9297ADFD2DE5}" destId="{151642A2-8AB3-4696-B064-316CBD62143E}" srcOrd="0" destOrd="0" presId="urn:microsoft.com/office/officeart/2005/8/layout/chevron2"/>
    <dgm:cxn modelId="{5357B3F7-2218-4C3C-ACCE-6183F5F4DD3F}" srcId="{79F0E207-1CF9-44A3-92DE-C6A8FF83B2D7}" destId="{6AAD0923-08A0-4E95-9D37-B6BBDE422669}" srcOrd="1" destOrd="0" parTransId="{7A8F31EB-452C-4ECC-8D72-05E5E60E0529}" sibTransId="{BD6E673E-FBDB-457B-B930-FB8341669FA2}"/>
    <dgm:cxn modelId="{B699346D-5CF0-4B23-ADC0-FA50722D361B}" type="presOf" srcId="{88EE44C5-AB93-4720-ADE5-52F70B3CCC08}" destId="{ED9086A1-6B5C-4FA3-935C-910BEC1849DB}" srcOrd="0" destOrd="0" presId="urn:microsoft.com/office/officeart/2005/8/layout/chevron2"/>
    <dgm:cxn modelId="{959FC16B-79D4-4645-B76B-8D182064C5A2}" srcId="{0DF9EAFB-B1D1-4D3D-BBDA-9C50CC956BDB}" destId="{E4851F89-4571-4488-BCC3-CE8578B6A1B2}" srcOrd="0" destOrd="0" parTransId="{C8F4A73A-E710-40BA-B540-C322B878B112}" sibTransId="{EC8D5F42-287D-40DA-A5F9-2451CCE8935B}"/>
    <dgm:cxn modelId="{C5242637-E668-4E8B-B4E0-0271518CD872}" srcId="{51A3D2AF-01DF-42AC-A618-8E6898531B67}" destId="{30D7DA02-CE01-4360-B1CD-9297ADFD2DE5}" srcOrd="0" destOrd="0" parTransId="{CB8207F3-2AA1-4B95-87DE-2B09C1236153}" sibTransId="{AD440F15-23C0-453B-9926-6D5DD4BAA01F}"/>
    <dgm:cxn modelId="{0F12AF18-689A-44B7-A602-A8F224D05E63}" srcId="{79F0E207-1CF9-44A3-92DE-C6A8FF83B2D7}" destId="{51A3D2AF-01DF-42AC-A618-8E6898531B67}" srcOrd="0" destOrd="0" parTransId="{C0370047-A4B1-4579-AD05-CC7F584FDCA7}" sibTransId="{81A39680-B47B-490E-91D3-ACA324FF895D}"/>
    <dgm:cxn modelId="{9D6BF2D5-BF0E-46F8-BF23-05CF6F885507}" type="presOf" srcId="{E4851F89-4571-4488-BCC3-CE8578B6A1B2}" destId="{A23D0116-F829-4A82-8BB7-10D9A6F5B9DD}" srcOrd="0" destOrd="0" presId="urn:microsoft.com/office/officeart/2005/8/layout/chevron2"/>
    <dgm:cxn modelId="{017E96CA-502C-40A8-8D13-5BD816F67AE9}" type="presParOf" srcId="{1E64111B-57AC-4B36-ACD8-D83A5FD03DEF}" destId="{5F35B2B0-AD8B-4A5E-8279-7733D47678EB}" srcOrd="0" destOrd="0" presId="urn:microsoft.com/office/officeart/2005/8/layout/chevron2"/>
    <dgm:cxn modelId="{FD7D1B44-5C32-4A11-8F2B-AA05F2911CED}" type="presParOf" srcId="{5F35B2B0-AD8B-4A5E-8279-7733D47678EB}" destId="{C2BC69FB-174B-4FC2-869E-BA2FC787FF08}" srcOrd="0" destOrd="0" presId="urn:microsoft.com/office/officeart/2005/8/layout/chevron2"/>
    <dgm:cxn modelId="{B0A3BA3B-7BE9-4B89-B331-AE1068797E12}" type="presParOf" srcId="{5F35B2B0-AD8B-4A5E-8279-7733D47678EB}" destId="{151642A2-8AB3-4696-B064-316CBD62143E}" srcOrd="1" destOrd="0" presId="urn:microsoft.com/office/officeart/2005/8/layout/chevron2"/>
    <dgm:cxn modelId="{9883FF57-CBC3-4C84-AB3F-F0DDBF29C374}" type="presParOf" srcId="{1E64111B-57AC-4B36-ACD8-D83A5FD03DEF}" destId="{BC85A73A-7784-413B-95F6-5E6D7F8E381A}" srcOrd="1" destOrd="0" presId="urn:microsoft.com/office/officeart/2005/8/layout/chevron2"/>
    <dgm:cxn modelId="{0B1D9FCE-4225-4D20-808D-5958B6A704D6}" type="presParOf" srcId="{1E64111B-57AC-4B36-ACD8-D83A5FD03DEF}" destId="{7E804FB3-67A4-4AC8-ABEC-0FF5C9B7864C}" srcOrd="2" destOrd="0" presId="urn:microsoft.com/office/officeart/2005/8/layout/chevron2"/>
    <dgm:cxn modelId="{789EF0D7-517F-46D2-90B1-60CFB0E428C7}" type="presParOf" srcId="{7E804FB3-67A4-4AC8-ABEC-0FF5C9B7864C}" destId="{F3036B5A-D9CA-4116-870B-7DD49C8D29C1}" srcOrd="0" destOrd="0" presId="urn:microsoft.com/office/officeart/2005/8/layout/chevron2"/>
    <dgm:cxn modelId="{665DE01E-4790-462F-89E5-DBAFAFAE821E}" type="presParOf" srcId="{7E804FB3-67A4-4AC8-ABEC-0FF5C9B7864C}" destId="{ED9086A1-6B5C-4FA3-935C-910BEC1849DB}" srcOrd="1" destOrd="0" presId="urn:microsoft.com/office/officeart/2005/8/layout/chevron2"/>
    <dgm:cxn modelId="{BE29FFF5-D87C-42FC-9A13-A71F7B57A929}" type="presParOf" srcId="{1E64111B-57AC-4B36-ACD8-D83A5FD03DEF}" destId="{51941832-ABDC-46B1-8171-95A87FFD9BED}" srcOrd="3" destOrd="0" presId="urn:microsoft.com/office/officeart/2005/8/layout/chevron2"/>
    <dgm:cxn modelId="{D3255598-4DBD-4DDE-90D7-0874CEA26A40}" type="presParOf" srcId="{1E64111B-57AC-4B36-ACD8-D83A5FD03DEF}" destId="{B77BC615-C35D-4CC4-896E-C19F46D42747}" srcOrd="4" destOrd="0" presId="urn:microsoft.com/office/officeart/2005/8/layout/chevron2"/>
    <dgm:cxn modelId="{C8CCA012-1C6F-40D4-8A99-00C6AFF09815}" type="presParOf" srcId="{B77BC615-C35D-4CC4-896E-C19F46D42747}" destId="{D4D73895-C29F-4F80-B8A1-788335F8C50B}" srcOrd="0" destOrd="0" presId="urn:microsoft.com/office/officeart/2005/8/layout/chevron2"/>
    <dgm:cxn modelId="{06360D2A-D26E-40FA-A4BF-8A943491FD9B}" type="presParOf" srcId="{B77BC615-C35D-4CC4-896E-C19F46D42747}" destId="{A23D0116-F829-4A82-8BB7-10D9A6F5B9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C69FB-174B-4FC2-869E-BA2FC787FF0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Level 4</a:t>
          </a:r>
          <a:endParaRPr lang="en-GB" sz="3500" kern="1200" dirty="0"/>
        </a:p>
      </dsp:txBody>
      <dsp:txXfrm rot="-5400000">
        <a:off x="1" y="668251"/>
        <a:ext cx="1331367" cy="570586"/>
      </dsp:txXfrm>
    </dsp:sp>
    <dsp:sp modelId="{151642A2-8AB3-4696-B064-316CBD62143E}">
      <dsp:nvSpPr>
        <dsp:cNvPr id="0" name=""/>
        <dsp:cNvSpPr/>
      </dsp:nvSpPr>
      <dsp:spPr>
        <a:xfrm rot="5400000">
          <a:off x="4043992" y="-2711306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/>
            <a:t>All: </a:t>
          </a:r>
          <a:r>
            <a:rPr lang="en-GB" sz="2500" kern="1200" dirty="0" smtClean="0"/>
            <a:t>describe the parts of a soldiers equipment and the parts of the trenches</a:t>
          </a:r>
          <a:endParaRPr lang="en-GB" sz="2500" b="0" kern="1200" dirty="0"/>
        </a:p>
      </dsp:txBody>
      <dsp:txXfrm rot="-5400000">
        <a:off x="1331367" y="61669"/>
        <a:ext cx="6601170" cy="1115569"/>
      </dsp:txXfrm>
    </dsp:sp>
    <dsp:sp modelId="{F3036B5A-D9CA-4116-870B-7DD49C8D29C1}">
      <dsp:nvSpPr>
        <dsp:cNvPr id="0" name=""/>
        <dsp:cNvSpPr/>
      </dsp:nvSpPr>
      <dsp:spPr>
        <a:xfrm rot="5400000">
          <a:off x="-285293" y="1998612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Level 5</a:t>
          </a:r>
          <a:endParaRPr lang="en-GB" sz="3500" kern="1200" dirty="0"/>
        </a:p>
      </dsp:txBody>
      <dsp:txXfrm rot="-5400000">
        <a:off x="1" y="2379003"/>
        <a:ext cx="1331367" cy="570586"/>
      </dsp:txXfrm>
    </dsp:sp>
    <dsp:sp modelId="{ED9086A1-6B5C-4FA3-935C-910BEC1849DB}">
      <dsp:nvSpPr>
        <dsp:cNvPr id="0" name=""/>
        <dsp:cNvSpPr/>
      </dsp:nvSpPr>
      <dsp:spPr>
        <a:xfrm rot="5400000">
          <a:off x="4043992" y="-984433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/>
            <a:t>Most: </a:t>
          </a:r>
          <a:r>
            <a:rPr lang="en-GB" sz="2500" kern="1200" dirty="0" smtClean="0"/>
            <a:t>explain the daily routine of the trenches with the use of a source</a:t>
          </a:r>
          <a:endParaRPr lang="en-GB" sz="2500" kern="1200" dirty="0"/>
        </a:p>
      </dsp:txBody>
      <dsp:txXfrm rot="-5400000">
        <a:off x="1331367" y="1788542"/>
        <a:ext cx="6601170" cy="1115569"/>
      </dsp:txXfrm>
    </dsp:sp>
    <dsp:sp modelId="{D4D73895-C29F-4F80-B8A1-788335F8C50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Level 6</a:t>
          </a:r>
          <a:endParaRPr lang="en-GB" sz="3500" kern="1200" dirty="0"/>
        </a:p>
      </dsp:txBody>
      <dsp:txXfrm rot="-5400000">
        <a:off x="1" y="4089754"/>
        <a:ext cx="1331367" cy="570586"/>
      </dsp:txXfrm>
    </dsp:sp>
    <dsp:sp modelId="{A23D0116-F829-4A82-8BB7-10D9A6F5B9DD}">
      <dsp:nvSpPr>
        <dsp:cNvPr id="0" name=""/>
        <dsp:cNvSpPr/>
      </dsp:nvSpPr>
      <dsp:spPr>
        <a:xfrm rot="5400000">
          <a:off x="4043992" y="711445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/>
            <a:t>Some: </a:t>
          </a:r>
          <a:r>
            <a:rPr lang="en-GB" sz="2500" kern="1200" dirty="0" smtClean="0"/>
            <a:t>can analyse the </a:t>
          </a:r>
          <a:r>
            <a:rPr lang="en-GB" sz="2500" b="1" kern="1200" dirty="0" smtClean="0"/>
            <a:t>provenance </a:t>
          </a:r>
          <a:r>
            <a:rPr lang="en-GB" sz="2500" b="0" kern="1200" dirty="0" smtClean="0"/>
            <a:t>of a source to learn about the time spent in the trenches </a:t>
          </a:r>
          <a:endParaRPr lang="en-GB" sz="2500" b="0" kern="1200" dirty="0"/>
        </a:p>
      </dsp:txBody>
      <dsp:txXfrm rot="-5400000">
        <a:off x="1331367" y="3484420"/>
        <a:ext cx="6601170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C69FB-174B-4FC2-869E-BA2FC787FF0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Level 4</a:t>
          </a:r>
          <a:endParaRPr lang="en-GB" sz="3500" kern="1200" dirty="0"/>
        </a:p>
      </dsp:txBody>
      <dsp:txXfrm rot="-5400000">
        <a:off x="1" y="668251"/>
        <a:ext cx="1331367" cy="570586"/>
      </dsp:txXfrm>
    </dsp:sp>
    <dsp:sp modelId="{151642A2-8AB3-4696-B064-316CBD62143E}">
      <dsp:nvSpPr>
        <dsp:cNvPr id="0" name=""/>
        <dsp:cNvSpPr/>
      </dsp:nvSpPr>
      <dsp:spPr>
        <a:xfrm rot="5400000">
          <a:off x="4043992" y="-2711306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/>
            <a:t>All: </a:t>
          </a:r>
          <a:r>
            <a:rPr lang="en-GB" sz="2500" kern="1200" dirty="0" smtClean="0"/>
            <a:t>describe the parts of a soldiers equipment and the parts of the trenches</a:t>
          </a:r>
          <a:endParaRPr lang="en-GB" sz="2500" b="0" kern="1200" dirty="0"/>
        </a:p>
      </dsp:txBody>
      <dsp:txXfrm rot="-5400000">
        <a:off x="1331367" y="61669"/>
        <a:ext cx="6601170" cy="1115569"/>
      </dsp:txXfrm>
    </dsp:sp>
    <dsp:sp modelId="{F3036B5A-D9CA-4116-870B-7DD49C8D29C1}">
      <dsp:nvSpPr>
        <dsp:cNvPr id="0" name=""/>
        <dsp:cNvSpPr/>
      </dsp:nvSpPr>
      <dsp:spPr>
        <a:xfrm rot="5400000">
          <a:off x="-285293" y="1998612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Level 5</a:t>
          </a:r>
          <a:endParaRPr lang="en-GB" sz="3500" kern="1200" dirty="0"/>
        </a:p>
      </dsp:txBody>
      <dsp:txXfrm rot="-5400000">
        <a:off x="1" y="2379003"/>
        <a:ext cx="1331367" cy="570586"/>
      </dsp:txXfrm>
    </dsp:sp>
    <dsp:sp modelId="{ED9086A1-6B5C-4FA3-935C-910BEC1849DB}">
      <dsp:nvSpPr>
        <dsp:cNvPr id="0" name=""/>
        <dsp:cNvSpPr/>
      </dsp:nvSpPr>
      <dsp:spPr>
        <a:xfrm rot="5400000">
          <a:off x="4043992" y="-984433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/>
            <a:t>Most: </a:t>
          </a:r>
          <a:r>
            <a:rPr lang="en-GB" sz="2500" kern="1200" dirty="0" smtClean="0"/>
            <a:t>explain the daily routine of the trenches with the use of a source</a:t>
          </a:r>
          <a:endParaRPr lang="en-GB" sz="2500" kern="1200" dirty="0"/>
        </a:p>
      </dsp:txBody>
      <dsp:txXfrm rot="-5400000">
        <a:off x="1331367" y="1788542"/>
        <a:ext cx="6601170" cy="1115569"/>
      </dsp:txXfrm>
    </dsp:sp>
    <dsp:sp modelId="{D4D73895-C29F-4F80-B8A1-788335F8C50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Level 6</a:t>
          </a:r>
          <a:endParaRPr lang="en-GB" sz="3500" kern="1200" dirty="0"/>
        </a:p>
      </dsp:txBody>
      <dsp:txXfrm rot="-5400000">
        <a:off x="1" y="4089754"/>
        <a:ext cx="1331367" cy="570586"/>
      </dsp:txXfrm>
    </dsp:sp>
    <dsp:sp modelId="{A23D0116-F829-4A82-8BB7-10D9A6F5B9DD}">
      <dsp:nvSpPr>
        <dsp:cNvPr id="0" name=""/>
        <dsp:cNvSpPr/>
      </dsp:nvSpPr>
      <dsp:spPr>
        <a:xfrm rot="5400000">
          <a:off x="4043992" y="711445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/>
            <a:t>Some: </a:t>
          </a:r>
          <a:r>
            <a:rPr lang="en-GB" sz="2500" kern="1200" dirty="0" smtClean="0"/>
            <a:t>can analyse the </a:t>
          </a:r>
          <a:r>
            <a:rPr lang="en-GB" sz="2500" b="1" kern="1200" dirty="0" smtClean="0"/>
            <a:t>provenance </a:t>
          </a:r>
          <a:r>
            <a:rPr lang="en-GB" sz="2500" b="0" kern="1200" dirty="0" smtClean="0"/>
            <a:t>of a source to learn about the time spent in the trenches </a:t>
          </a:r>
          <a:endParaRPr lang="en-GB" sz="2500" b="0" kern="1200" dirty="0"/>
        </a:p>
      </dsp:txBody>
      <dsp:txXfrm rot="-5400000">
        <a:off x="1331367" y="3484420"/>
        <a:ext cx="6601170" cy="1115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C69FB-174B-4FC2-869E-BA2FC787FF0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Level 4</a:t>
          </a:r>
          <a:endParaRPr lang="en-GB" sz="3500" kern="1200" dirty="0"/>
        </a:p>
      </dsp:txBody>
      <dsp:txXfrm rot="-5400000">
        <a:off x="1" y="668251"/>
        <a:ext cx="1331367" cy="570586"/>
      </dsp:txXfrm>
    </dsp:sp>
    <dsp:sp modelId="{151642A2-8AB3-4696-B064-316CBD62143E}">
      <dsp:nvSpPr>
        <dsp:cNvPr id="0" name=""/>
        <dsp:cNvSpPr/>
      </dsp:nvSpPr>
      <dsp:spPr>
        <a:xfrm rot="5400000">
          <a:off x="4043992" y="-2711306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/>
            <a:t>All: </a:t>
          </a:r>
          <a:r>
            <a:rPr lang="en-GB" sz="2500" kern="1200" dirty="0" smtClean="0"/>
            <a:t>describe the parts of a soldiers equipment and the parts of the trenches</a:t>
          </a:r>
          <a:endParaRPr lang="en-GB" sz="2500" b="0" kern="1200" dirty="0"/>
        </a:p>
      </dsp:txBody>
      <dsp:txXfrm rot="-5400000">
        <a:off x="1331367" y="61669"/>
        <a:ext cx="6601170" cy="1115569"/>
      </dsp:txXfrm>
    </dsp:sp>
    <dsp:sp modelId="{F3036B5A-D9CA-4116-870B-7DD49C8D29C1}">
      <dsp:nvSpPr>
        <dsp:cNvPr id="0" name=""/>
        <dsp:cNvSpPr/>
      </dsp:nvSpPr>
      <dsp:spPr>
        <a:xfrm rot="5400000">
          <a:off x="-285293" y="1998612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Level 5</a:t>
          </a:r>
          <a:endParaRPr lang="en-GB" sz="3500" kern="1200" dirty="0"/>
        </a:p>
      </dsp:txBody>
      <dsp:txXfrm rot="-5400000">
        <a:off x="1" y="2379003"/>
        <a:ext cx="1331367" cy="570586"/>
      </dsp:txXfrm>
    </dsp:sp>
    <dsp:sp modelId="{ED9086A1-6B5C-4FA3-935C-910BEC1849DB}">
      <dsp:nvSpPr>
        <dsp:cNvPr id="0" name=""/>
        <dsp:cNvSpPr/>
      </dsp:nvSpPr>
      <dsp:spPr>
        <a:xfrm rot="5400000">
          <a:off x="4043992" y="-984433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/>
            <a:t>Most: </a:t>
          </a:r>
          <a:r>
            <a:rPr lang="en-GB" sz="2500" kern="1200" dirty="0" smtClean="0"/>
            <a:t>explain the daily routine of the trenches with the use of a source</a:t>
          </a:r>
          <a:endParaRPr lang="en-GB" sz="2500" kern="1200" dirty="0"/>
        </a:p>
      </dsp:txBody>
      <dsp:txXfrm rot="-5400000">
        <a:off x="1331367" y="1788542"/>
        <a:ext cx="6601170" cy="1115569"/>
      </dsp:txXfrm>
    </dsp:sp>
    <dsp:sp modelId="{D4D73895-C29F-4F80-B8A1-788335F8C50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Level 6</a:t>
          </a:r>
          <a:endParaRPr lang="en-GB" sz="3500" kern="1200" dirty="0"/>
        </a:p>
      </dsp:txBody>
      <dsp:txXfrm rot="-5400000">
        <a:off x="1" y="4089754"/>
        <a:ext cx="1331367" cy="570586"/>
      </dsp:txXfrm>
    </dsp:sp>
    <dsp:sp modelId="{A23D0116-F829-4A82-8BB7-10D9A6F5B9DD}">
      <dsp:nvSpPr>
        <dsp:cNvPr id="0" name=""/>
        <dsp:cNvSpPr/>
      </dsp:nvSpPr>
      <dsp:spPr>
        <a:xfrm rot="5400000">
          <a:off x="4043992" y="711445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/>
            <a:t>Some: </a:t>
          </a:r>
          <a:r>
            <a:rPr lang="en-GB" sz="2500" kern="1200" dirty="0" smtClean="0"/>
            <a:t>can analyse the </a:t>
          </a:r>
          <a:r>
            <a:rPr lang="en-GB" sz="2500" b="1" kern="1200" dirty="0" smtClean="0"/>
            <a:t>provenance </a:t>
          </a:r>
          <a:r>
            <a:rPr lang="en-GB" sz="2500" b="0" kern="1200" dirty="0" smtClean="0"/>
            <a:t>of a source to learn about the time spent in the trenches </a:t>
          </a:r>
          <a:endParaRPr lang="en-GB" sz="2500" b="0" kern="1200" dirty="0"/>
        </a:p>
      </dsp:txBody>
      <dsp:txXfrm rot="-5400000">
        <a:off x="1331367" y="3484420"/>
        <a:ext cx="6601170" cy="1115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A326-694A-4D09-800B-34AD458035E4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78862-8302-442B-8400-93923ABB4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5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fxrTD-kPp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http://www.youtube.com/watch?v=kfxrTD-kPps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8862-8302-442B-8400-93923ABB4B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9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AC92-56BD-4AEE-B1A3-0B83A24435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2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Remind students, re-write in planner if necessary, Make aware end of Year Trophy- encourage creation</a:t>
            </a:r>
            <a:r>
              <a:rPr lang="en-GB" baseline="0" dirty="0" smtClean="0"/>
              <a:t> of model trench please!!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8862-8302-442B-8400-93923ABB4B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0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Label parts of the diagram- Print for students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2519-986B-49AD-897F-149A41197C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2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just discuss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8862-8302-442B-8400-93923ABB4B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2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http://www.youtube.com/watch?v=SMU582aqztk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2519-986B-49AD-897F-149A41197C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897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print </a:t>
            </a:r>
            <a:r>
              <a:rPr lang="en-GB" smtClean="0"/>
              <a:t>if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2519-986B-49AD-897F-149A41197C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7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AC92-56BD-4AEE-B1A3-0B83A24435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26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2519-986B-49AD-897F-149A41197C3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42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5ACF-85C8-4230-86C0-F7B52880DD46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729E-7AE0-4785-9D00-FDA5F79AC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8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5ACF-85C8-4230-86C0-F7B52880DD46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729E-7AE0-4785-9D00-FDA5F79AC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0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5ACF-85C8-4230-86C0-F7B52880DD46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729E-7AE0-4785-9D00-FDA5F79AC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7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5ACF-85C8-4230-86C0-F7B52880DD46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729E-7AE0-4785-9D00-FDA5F79AC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68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5ACF-85C8-4230-86C0-F7B52880DD46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729E-7AE0-4785-9D00-FDA5F79AC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0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5ACF-85C8-4230-86C0-F7B52880DD46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729E-7AE0-4785-9D00-FDA5F79AC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8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5ACF-85C8-4230-86C0-F7B52880DD46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729E-7AE0-4785-9D00-FDA5F79AC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2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5ACF-85C8-4230-86C0-F7B52880DD46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729E-7AE0-4785-9D00-FDA5F79AC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63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5ACF-85C8-4230-86C0-F7B52880DD46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729E-7AE0-4785-9D00-FDA5F79AC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5ACF-85C8-4230-86C0-F7B52880DD46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729E-7AE0-4785-9D00-FDA5F79AC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1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5ACF-85C8-4230-86C0-F7B52880DD46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729E-7AE0-4785-9D00-FDA5F79AC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2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15ACF-85C8-4230-86C0-F7B52880DD46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729E-7AE0-4785-9D00-FDA5F79AC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4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gi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3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52536" y="116632"/>
            <a:ext cx="4248472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5" name="Round Same Side Corner Rectangle 4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775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Starter: Recap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67944" y="64728"/>
            <a:ext cx="4968552" cy="5232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en-GB" sz="2800" b="1" dirty="0" smtClean="0"/>
              <a:t>TITLE</a:t>
            </a:r>
            <a:r>
              <a:rPr lang="en-GB" sz="2800" dirty="0" smtClean="0"/>
              <a:t>: What were the trenches?</a:t>
            </a:r>
            <a:endParaRPr lang="en-GB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2" imgW="8569440" imgH="5688000"/>
        </mc:Choice>
        <mc:Fallback>
          <p:control name="ShockwaveFlash1" r:id="rId2" imgW="8569440" imgH="5688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981075"/>
                  <a:ext cx="8569325" cy="56880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9725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52536" y="116632"/>
            <a:ext cx="6048672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3" name="Round Same Side Corner Rectangle 2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475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How much time in the trenches?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3075" name="ShockwaveFlash1" r:id="rId2" imgW="8714286" imgH="5544324"/>
        </mc:Choice>
        <mc:Fallback>
          <p:control name="ShockwaveFlash1" r:id="rId2" imgW="8714286" imgH="554432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981075"/>
                  <a:ext cx="8713788" cy="5543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7663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6" y="404664"/>
            <a:ext cx="9149243" cy="628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252536" y="113184"/>
            <a:ext cx="6840760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4" name="Round Same Side Corner Rectangle 3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8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-49494" y="188640"/>
            <a:ext cx="642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How often were soldiers in the firing line?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301208"/>
            <a:ext cx="926150" cy="15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9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52536" y="116632"/>
            <a:ext cx="6048672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3" name="Round Same Side Corner Rectangle 2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475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How much time in the trenches?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3" y="1798694"/>
            <a:ext cx="5392597" cy="407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84016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How </a:t>
            </a:r>
            <a:r>
              <a:rPr lang="en-GB" sz="2400" b="1" dirty="0" smtClean="0"/>
              <a:t>useful</a:t>
            </a:r>
            <a:r>
              <a:rPr lang="en-GB" sz="2400" dirty="0" smtClean="0"/>
              <a:t> and </a:t>
            </a:r>
            <a:r>
              <a:rPr lang="en-GB" sz="2400" b="1" dirty="0" smtClean="0"/>
              <a:t>reliable</a:t>
            </a:r>
            <a:r>
              <a:rPr lang="en-GB" sz="2400" dirty="0" smtClean="0"/>
              <a:t> is this source in explaining how much time was spent in the trenches?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6136" y="1196752"/>
            <a:ext cx="330449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/>
              <a:t>What information does the source provide about </a:t>
            </a:r>
            <a:r>
              <a:rPr lang="en-GB" sz="2300" dirty="0" smtClean="0"/>
              <a:t>conditions in the trenches?</a:t>
            </a:r>
            <a:endParaRPr lang="en-GB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 smtClean="0"/>
              <a:t>Who </a:t>
            </a:r>
            <a:r>
              <a:rPr lang="en-GB" sz="2300" dirty="0"/>
              <a:t>was the author/maker</a:t>
            </a:r>
            <a:r>
              <a:rPr lang="en-GB" sz="2300" dirty="0" smtClean="0"/>
              <a:t>? Why does that matter?</a:t>
            </a:r>
            <a:endParaRPr lang="en-GB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/>
              <a:t>When was the source written?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/>
              <a:t>Why was it written?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/>
              <a:t>Is there any doubt over the author/is she trustworthy?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301208"/>
            <a:ext cx="926150" cy="1556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52" y="5589240"/>
            <a:ext cx="1268760" cy="1268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0915" y="5616624"/>
            <a:ext cx="1296905" cy="126876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099" name="ShockwaveFlash1" r:id="rId2" imgW="2592348" imgH="1368388"/>
        </mc:Choice>
        <mc:Fallback>
          <p:control name="ShockwaveFlash1" r:id="rId2" imgW="2592348" imgH="136838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64388" y="0"/>
                  <a:ext cx="1979612" cy="981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158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6"/>
            <a:ext cx="952500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337" y="260648"/>
            <a:ext cx="3351615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en-GB" sz="2800" b="1" dirty="0"/>
              <a:t>Learning Objectives</a:t>
            </a:r>
            <a:endParaRPr lang="en-GB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27242000"/>
              </p:ext>
            </p:extLst>
          </p:nvPr>
        </p:nvGraphicFramePr>
        <p:xfrm>
          <a:off x="611560" y="1268760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9993" y="476672"/>
            <a:ext cx="4648383" cy="5847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FF0000"/>
                </a:solidFill>
              </a:rPr>
              <a:t>Remember you should have written the title and date and underlined them both in your book by now!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457" y="16856"/>
            <a:ext cx="5292079" cy="5232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en-GB" sz="2800" b="1" dirty="0"/>
              <a:t>TITLE</a:t>
            </a:r>
            <a:r>
              <a:rPr lang="en-GB" sz="2800" dirty="0"/>
              <a:t>: </a:t>
            </a:r>
            <a:r>
              <a:rPr lang="en-GB" sz="2800" dirty="0" smtClean="0"/>
              <a:t>What were the trenches?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38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52536" y="116632"/>
            <a:ext cx="2880320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3" name="Round Same Side Corner Rectangle 2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8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Plenary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6642121"/>
              </p:ext>
            </p:extLst>
          </p:nvPr>
        </p:nvGraphicFramePr>
        <p:xfrm>
          <a:off x="611560" y="1268760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/>
          <p:cNvSpPr/>
          <p:nvPr/>
        </p:nvSpPr>
        <p:spPr>
          <a:xfrm>
            <a:off x="1979712" y="1196752"/>
            <a:ext cx="6696744" cy="5192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42554" y="1556792"/>
            <a:ext cx="61018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Describe what ‘duckboards’ are for in the trenches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Why are sources </a:t>
            </a:r>
            <a:r>
              <a:rPr lang="en-GB" sz="2800" b="1" dirty="0" smtClean="0"/>
              <a:t>useful </a:t>
            </a:r>
            <a:r>
              <a:rPr lang="en-GB" sz="2800" dirty="0" smtClean="0"/>
              <a:t>for teaching historians about the trenches?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Why does who has written a source matter? Give an example to back up your point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1979712" y="1172400"/>
            <a:ext cx="4465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Pick your plenary question….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3" name="ShockwaveFlash1" r:id="rId2" imgW="2592348" imgH="1368388"/>
        </mc:Choice>
        <mc:Fallback>
          <p:control name="ShockwaveFlash1" r:id="rId2" imgW="2592348" imgH="136838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64388" y="0"/>
                  <a:ext cx="1979612" cy="981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5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ench cross-section copy, unlabel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1159169" y="1159168"/>
            <a:ext cx="6890341" cy="457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trench cross-section copy, unlabel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3412830" y="1154213"/>
            <a:ext cx="6890341" cy="457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5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72323" y="1072323"/>
            <a:ext cx="6858000" cy="471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29001" y="1142999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8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42379" y="1003029"/>
            <a:ext cx="6093296" cy="4608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78316" y="1003029"/>
            <a:ext cx="6093296" cy="4608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5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6"/>
            <a:ext cx="952500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337" y="260648"/>
            <a:ext cx="3351615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en-GB" sz="2800" b="1" dirty="0"/>
              <a:t>Learning Objectives</a:t>
            </a:r>
            <a:endParaRPr lang="en-GB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45846405"/>
              </p:ext>
            </p:extLst>
          </p:nvPr>
        </p:nvGraphicFramePr>
        <p:xfrm>
          <a:off x="611560" y="1268760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9993" y="476672"/>
            <a:ext cx="4648383" cy="5847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FF0000"/>
                </a:solidFill>
              </a:rPr>
              <a:t>Remember you should have written the title and date and underlined them both in your book by now!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457" y="16856"/>
            <a:ext cx="5292079" cy="5232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en-GB" sz="2800" b="1" dirty="0"/>
              <a:t>TITLE</a:t>
            </a:r>
            <a:r>
              <a:rPr lang="en-GB" sz="2800" dirty="0"/>
              <a:t>: </a:t>
            </a:r>
            <a:r>
              <a:rPr lang="en-GB" sz="2800" dirty="0" smtClean="0"/>
              <a:t>What were the trenches?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617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5854"/>
            <a:ext cx="5832549" cy="279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upload.wikimedia.org/wikipedia/en/c/c3/Irish_WWI_poster_-_Is_Your_Home_Worth_Fighting_For%3F_-_Hely%27s_Limited,_Litho,_Dubli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55579"/>
            <a:ext cx="2898604" cy="462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85629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252536" y="116632"/>
            <a:ext cx="5832648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6" name="Round Same Side Corner Rectangle 5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70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Homework: Reminder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pic>
        <p:nvPicPr>
          <p:cNvPr id="6149" name="Picture 5" descr="http://2.bp.blogspot.com/-oNi5yGx4gZQ/T527HLk8wBI/AAAAAAAAAiU/cZAVU2-lxPk/s1600/trophy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33" l="10000" r="90000">
                        <a14:foregroundMark x1="45556" y1="63222" x2="44889" y2="85889"/>
                        <a14:foregroundMark x1="53333" y1="67000" x2="53333" y2="82778"/>
                        <a14:foregroundMark x1="51778" y1="67444" x2="50333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807">
            <a:off x="1403648" y="728707"/>
            <a:ext cx="6180396" cy="61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645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252536" y="116632"/>
            <a:ext cx="3312368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4" name="Round Same Side Corner Rectangle 3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8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Key Term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771800" y="1340768"/>
            <a:ext cx="4536504" cy="3657190"/>
          </a:xfrm>
          <a:prstGeom prst="roundRect">
            <a:avLst>
              <a:gd name="adj" fmla="val 8864"/>
            </a:avLst>
          </a:prstGeom>
          <a:solidFill>
            <a:schemeClr val="lt1">
              <a:alpha val="8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25" y="1484784"/>
            <a:ext cx="2688991" cy="1321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840" y="2823197"/>
            <a:ext cx="38284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TRENCH </a:t>
            </a:r>
            <a:r>
              <a:rPr lang="en-GB" sz="2800" b="1" i="1" dirty="0" smtClean="0">
                <a:solidFill>
                  <a:srgbClr val="FF0000"/>
                </a:solidFill>
              </a:rPr>
              <a:t>(TRENCHES)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800" dirty="0"/>
              <a:t>A</a:t>
            </a:r>
            <a:r>
              <a:rPr lang="en-GB" sz="2800" dirty="0" smtClean="0">
                <a:effectLst/>
              </a:rPr>
              <a:t> long, narrow ditch that was dug to protect soldiers in war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642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52536" y="116632"/>
            <a:ext cx="6048672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3" name="Round Same Side Corner Rectangle 2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5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How did the trenches start?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55576" y="1196751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As no one expected the war to last as long as it did, the first trenches were hurriedly made.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They were holes dug by soldiers to protect themselves from the enemy.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With modern weapons, even a shallow hole could sufficiently protect soldiers from the enemy.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But eventually the war became a stalemate and the trenches became ‘home’ for many soldiers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20" y="4896464"/>
            <a:ext cx="1166936" cy="19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angelfire.com/hi5/interactive_learning/AustHistory/EquipmentDiagram.gif"/>
          <p:cNvSpPr>
            <a:spLocks noChangeAspect="1" noChangeArrowheads="1"/>
          </p:cNvSpPr>
          <p:nvPr/>
        </p:nvSpPr>
        <p:spPr bwMode="auto">
          <a:xfrm>
            <a:off x="155575" y="-2163763"/>
            <a:ext cx="406717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6048672" cy="67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252536" y="116632"/>
            <a:ext cx="4752528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5" name="Round Same Side Corner Rectangle 4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5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 Soldier’s Equipment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535" y="1124744"/>
            <a:ext cx="2823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could this equipment help / hinder the soldiers?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20" y="4896464"/>
            <a:ext cx="1166936" cy="196153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1" name="ShockwaveFlash1" r:id="rId2" imgW="2592348" imgH="1368388"/>
        </mc:Choice>
        <mc:Fallback>
          <p:control name="ShockwaveFlash1" r:id="rId2" imgW="2592348" imgH="136838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64388" y="0"/>
                  <a:ext cx="1979612" cy="981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222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rench cross-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9988"/>
            <a:ext cx="9144000" cy="5688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2568" y="1300698"/>
            <a:ext cx="1485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Barbed Wire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536" y="116632"/>
            <a:ext cx="4824536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5" name="Round Same Side Corner Rectangle 4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8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The Trenches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95208" y="116632"/>
            <a:ext cx="44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was the purpose of the different parts of the trench?</a:t>
            </a:r>
            <a:endParaRPr lang="en-GB" sz="2400" dirty="0"/>
          </a:p>
        </p:txBody>
      </p:sp>
      <p:sp>
        <p:nvSpPr>
          <p:cNvPr id="8" name="5-Point Star 7"/>
          <p:cNvSpPr/>
          <p:nvPr/>
        </p:nvSpPr>
        <p:spPr>
          <a:xfrm>
            <a:off x="4644008" y="133182"/>
            <a:ext cx="479192" cy="41549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99592" y="1381063"/>
            <a:ext cx="1728192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To absorb bullets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431541" y="4365104"/>
            <a:ext cx="1728192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Keep cover, sleeping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7007105" y="1700808"/>
            <a:ext cx="2151856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Hinder enemy attack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6732240" y="4365104"/>
            <a:ext cx="2151856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Steady ground to focus fire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4898412" y="6130721"/>
            <a:ext cx="233788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Stop the ground from slipping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899592" y="5731830"/>
            <a:ext cx="233788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Keep the soldiers out of water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204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media.moddb.com/images/downloads/1/47/46081/Capture.PNG"/>
          <p:cNvSpPr>
            <a:spLocks noChangeAspect="1" noChangeArrowheads="1"/>
          </p:cNvSpPr>
          <p:nvPr/>
        </p:nvSpPr>
        <p:spPr bwMode="auto">
          <a:xfrm>
            <a:off x="155575" y="-1790700"/>
            <a:ext cx="5067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645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12474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252536" y="116632"/>
            <a:ext cx="6048672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4" name="Round Same Side Corner Rectangle 3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8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 day in the life…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5575" y="980728"/>
            <a:ext cx="2880320" cy="255454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‘Stand to’ was when they were ordered </a:t>
            </a:r>
            <a:r>
              <a:rPr lang="en-GB" sz="2000" dirty="0"/>
              <a:t>to climb up on the fire step to guard against a dawn raid by the enemy, bayonets fixed</a:t>
            </a:r>
            <a:r>
              <a:rPr lang="en-GB" sz="2000" dirty="0" smtClean="0"/>
              <a:t>.</a:t>
            </a:r>
            <a:r>
              <a:rPr lang="en-GB" sz="2000" dirty="0"/>
              <a:t> the daily ritual often termed the 'morning hate</a:t>
            </a:r>
            <a:r>
              <a:rPr lang="en-GB" sz="2000" dirty="0" smtClean="0"/>
              <a:t>'</a:t>
            </a:r>
            <a:endParaRPr lang="en-GB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99593" y="3535273"/>
            <a:ext cx="696142" cy="10458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63080" y="1586017"/>
            <a:ext cx="1665304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Ritual repeated, in case of ‘dusk’ attacks</a:t>
            </a:r>
            <a:endParaRPr lang="en-GB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103657" y="2919720"/>
            <a:ext cx="276655" cy="18054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91880" y="980728"/>
            <a:ext cx="2760241" cy="28623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Refilling </a:t>
            </a:r>
            <a:r>
              <a:rPr lang="en-GB" sz="2000" dirty="0"/>
              <a:t>of sandbags, the repair of the duckboards </a:t>
            </a:r>
            <a:r>
              <a:rPr lang="en-GB" sz="2000" dirty="0" smtClean="0"/>
              <a:t>and </a:t>
            </a:r>
            <a:r>
              <a:rPr lang="en-GB" sz="2000" dirty="0"/>
              <a:t>the draining of trenches following heavy rainfall </a:t>
            </a:r>
            <a:r>
              <a:rPr lang="en-GB" sz="2000" dirty="0" smtClean="0"/>
              <a:t>Others </a:t>
            </a:r>
            <a:r>
              <a:rPr lang="en-GB" sz="2000" dirty="0"/>
              <a:t>would be assigned to the preparation </a:t>
            </a:r>
            <a:r>
              <a:rPr lang="en-GB" sz="2000" dirty="0" smtClean="0"/>
              <a:t>of toilet buckets.</a:t>
            </a:r>
            <a:endParaRPr lang="en-GB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72000" y="3843050"/>
            <a:ext cx="506036" cy="45004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301208"/>
            <a:ext cx="926150" cy="1556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24128" y="208468"/>
            <a:ext cx="330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What was daily life like??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7376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646</Words>
  <Application>Microsoft Office PowerPoint</Application>
  <PresentationFormat>On-screen Show (4:3)</PresentationFormat>
  <Paragraphs>84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Harris Federation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Matthews (HAPU)</dc:creator>
  <cp:lastModifiedBy>Katie Matthews (HAPU)</cp:lastModifiedBy>
  <cp:revision>7</cp:revision>
  <cp:lastPrinted>2014-06-16T12:00:25Z</cp:lastPrinted>
  <dcterms:created xsi:type="dcterms:W3CDTF">2014-04-30T20:45:13Z</dcterms:created>
  <dcterms:modified xsi:type="dcterms:W3CDTF">2014-06-16T13:01:03Z</dcterms:modified>
</cp:coreProperties>
</file>