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1" autoAdjust="0"/>
    <p:restoredTop sz="88810" autoAdjust="0"/>
  </p:normalViewPr>
  <p:slideViewPr>
    <p:cSldViewPr>
      <p:cViewPr>
        <p:scale>
          <a:sx n="60" d="100"/>
          <a:sy n="60" d="100"/>
        </p:scale>
        <p:origin x="-16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E207-1CF9-44A3-92DE-C6A8FF83B2D7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1A3D2AF-01DF-42AC-A618-8E6898531B67}">
      <dgm:prSet phldrT="[Text]"/>
      <dgm:spPr/>
      <dgm:t>
        <a:bodyPr/>
        <a:lstStyle/>
        <a:p>
          <a:r>
            <a:rPr lang="en-GB" dirty="0" smtClean="0"/>
            <a:t>Level 3</a:t>
          </a:r>
          <a:endParaRPr lang="en-GB" dirty="0"/>
        </a:p>
      </dgm:t>
    </dgm:pt>
    <dgm:pt modelId="{C0370047-A4B1-4579-AD05-CC7F584FDCA7}" type="parTrans" cxnId="{0F12AF18-689A-44B7-A602-A8F224D05E63}">
      <dgm:prSet/>
      <dgm:spPr/>
      <dgm:t>
        <a:bodyPr/>
        <a:lstStyle/>
        <a:p>
          <a:endParaRPr lang="en-GB"/>
        </a:p>
      </dgm:t>
    </dgm:pt>
    <dgm:pt modelId="{81A39680-B47B-490E-91D3-ACA324FF895D}" type="sibTrans" cxnId="{0F12AF18-689A-44B7-A602-A8F224D05E63}">
      <dgm:prSet/>
      <dgm:spPr/>
      <dgm:t>
        <a:bodyPr/>
        <a:lstStyle/>
        <a:p>
          <a:endParaRPr lang="en-GB"/>
        </a:p>
      </dgm:t>
    </dgm:pt>
    <dgm:pt modelId="{30D7DA02-CE01-4360-B1CD-9297ADFD2DE5}">
      <dgm:prSet phldrT="[Text]"/>
      <dgm:spPr/>
      <dgm:t>
        <a:bodyPr/>
        <a:lstStyle/>
        <a:p>
          <a:r>
            <a:rPr lang="en-GB" b="1" dirty="0" smtClean="0"/>
            <a:t>All: </a:t>
          </a:r>
          <a:r>
            <a:rPr lang="en-GB" dirty="0" smtClean="0"/>
            <a:t>Will be able to recall facts about WWI. </a:t>
          </a:r>
          <a:endParaRPr lang="en-GB" b="0" dirty="0"/>
        </a:p>
      </dgm:t>
    </dgm:pt>
    <dgm:pt modelId="{CB8207F3-2AA1-4B95-87DE-2B09C1236153}" type="parTrans" cxnId="{C5242637-E668-4E8B-B4E0-0271518CD872}">
      <dgm:prSet/>
      <dgm:spPr/>
      <dgm:t>
        <a:bodyPr/>
        <a:lstStyle/>
        <a:p>
          <a:endParaRPr lang="en-GB"/>
        </a:p>
      </dgm:t>
    </dgm:pt>
    <dgm:pt modelId="{AD440F15-23C0-453B-9926-6D5DD4BAA01F}" type="sibTrans" cxnId="{C5242637-E668-4E8B-B4E0-0271518CD872}">
      <dgm:prSet/>
      <dgm:spPr/>
      <dgm:t>
        <a:bodyPr/>
        <a:lstStyle/>
        <a:p>
          <a:endParaRPr lang="en-GB"/>
        </a:p>
      </dgm:t>
    </dgm:pt>
    <dgm:pt modelId="{6AAD0923-08A0-4E95-9D37-B6BBDE422669}">
      <dgm:prSet phldrT="[Text]"/>
      <dgm:spPr/>
      <dgm:t>
        <a:bodyPr/>
        <a:lstStyle/>
        <a:p>
          <a:r>
            <a:rPr lang="en-GB" dirty="0" smtClean="0"/>
            <a:t>Level 4</a:t>
          </a:r>
          <a:endParaRPr lang="en-GB" dirty="0"/>
        </a:p>
      </dgm:t>
    </dgm:pt>
    <dgm:pt modelId="{7A8F31EB-452C-4ECC-8D72-05E5E60E0529}" type="parTrans" cxnId="{5357B3F7-2218-4C3C-ACCE-6183F5F4DD3F}">
      <dgm:prSet/>
      <dgm:spPr/>
      <dgm:t>
        <a:bodyPr/>
        <a:lstStyle/>
        <a:p>
          <a:endParaRPr lang="en-GB"/>
        </a:p>
      </dgm:t>
    </dgm:pt>
    <dgm:pt modelId="{BD6E673E-FBDB-457B-B930-FB8341669FA2}" type="sibTrans" cxnId="{5357B3F7-2218-4C3C-ACCE-6183F5F4DD3F}">
      <dgm:prSet/>
      <dgm:spPr/>
      <dgm:t>
        <a:bodyPr/>
        <a:lstStyle/>
        <a:p>
          <a:endParaRPr lang="en-GB"/>
        </a:p>
      </dgm:t>
    </dgm:pt>
    <dgm:pt modelId="{88EE44C5-AB93-4720-ADE5-52F70B3CCC08}">
      <dgm:prSet phldrT="[Text]"/>
      <dgm:spPr/>
      <dgm:t>
        <a:bodyPr/>
        <a:lstStyle/>
        <a:p>
          <a:r>
            <a:rPr lang="en-GB" b="1" dirty="0" smtClean="0"/>
            <a:t>Most: </a:t>
          </a:r>
          <a:r>
            <a:rPr lang="en-GB" dirty="0" smtClean="0"/>
            <a:t>Will be able to describe and explain key terms and ideas.</a:t>
          </a:r>
          <a:endParaRPr lang="en-GB" dirty="0"/>
        </a:p>
      </dgm:t>
    </dgm:pt>
    <dgm:pt modelId="{413C6394-8E5D-4CF2-B6DE-BFA4650C905B}" type="parTrans" cxnId="{B831488D-D305-42B9-8248-584719A9F8C6}">
      <dgm:prSet/>
      <dgm:spPr/>
      <dgm:t>
        <a:bodyPr/>
        <a:lstStyle/>
        <a:p>
          <a:endParaRPr lang="en-GB"/>
        </a:p>
      </dgm:t>
    </dgm:pt>
    <dgm:pt modelId="{ED895F77-A082-4734-A049-8AB0F0F9ECC2}" type="sibTrans" cxnId="{B831488D-D305-42B9-8248-584719A9F8C6}">
      <dgm:prSet/>
      <dgm:spPr/>
      <dgm:t>
        <a:bodyPr/>
        <a:lstStyle/>
        <a:p>
          <a:endParaRPr lang="en-GB"/>
        </a:p>
      </dgm:t>
    </dgm:pt>
    <dgm:pt modelId="{0DF9EAFB-B1D1-4D3D-BBDA-9C50CC956BDB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A50B488-032E-4195-94F8-71ADF98FA42E}" type="parTrans" cxnId="{3ACCD72F-EE02-455D-93AC-5ED76A987361}">
      <dgm:prSet/>
      <dgm:spPr/>
      <dgm:t>
        <a:bodyPr/>
        <a:lstStyle/>
        <a:p>
          <a:endParaRPr lang="en-GB"/>
        </a:p>
      </dgm:t>
    </dgm:pt>
    <dgm:pt modelId="{3F8E811B-8ED1-4233-B558-8C03895A126C}" type="sibTrans" cxnId="{3ACCD72F-EE02-455D-93AC-5ED76A987361}">
      <dgm:prSet/>
      <dgm:spPr/>
      <dgm:t>
        <a:bodyPr/>
        <a:lstStyle/>
        <a:p>
          <a:endParaRPr lang="en-GB"/>
        </a:p>
      </dgm:t>
    </dgm:pt>
    <dgm:pt modelId="{E4851F89-4571-4488-BCC3-CE8578B6A1B2}">
      <dgm:prSet phldrT="[Text]"/>
      <dgm:spPr/>
      <dgm:t>
        <a:bodyPr/>
        <a:lstStyle/>
        <a:p>
          <a:r>
            <a:rPr lang="en-GB" b="1" dirty="0" smtClean="0"/>
            <a:t>Some: </a:t>
          </a:r>
          <a:r>
            <a:rPr lang="en-GB" dirty="0" smtClean="0"/>
            <a:t>Will be able to use sources and their own knowledge to explain different ideas.</a:t>
          </a:r>
          <a:endParaRPr lang="en-GB" b="0" dirty="0"/>
        </a:p>
      </dgm:t>
    </dgm:pt>
    <dgm:pt modelId="{C8F4A73A-E710-40BA-B540-C322B878B112}" type="parTrans" cxnId="{959FC16B-79D4-4645-B76B-8D182064C5A2}">
      <dgm:prSet/>
      <dgm:spPr/>
      <dgm:t>
        <a:bodyPr/>
        <a:lstStyle/>
        <a:p>
          <a:endParaRPr lang="en-GB"/>
        </a:p>
      </dgm:t>
    </dgm:pt>
    <dgm:pt modelId="{EC8D5F42-287D-40DA-A5F9-2451CCE8935B}" type="sibTrans" cxnId="{959FC16B-79D4-4645-B76B-8D182064C5A2}">
      <dgm:prSet/>
      <dgm:spPr/>
      <dgm:t>
        <a:bodyPr/>
        <a:lstStyle/>
        <a:p>
          <a:endParaRPr lang="en-GB"/>
        </a:p>
      </dgm:t>
    </dgm:pt>
    <dgm:pt modelId="{1E64111B-57AC-4B36-ACD8-D83A5FD03DEF}" type="pres">
      <dgm:prSet presAssocID="{79F0E207-1CF9-44A3-92DE-C6A8FF83B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5B2B0-AD8B-4A5E-8279-7733D47678EB}" type="pres">
      <dgm:prSet presAssocID="{51A3D2AF-01DF-42AC-A618-8E6898531B67}" presName="composite" presStyleCnt="0"/>
      <dgm:spPr/>
      <dgm:t>
        <a:bodyPr/>
        <a:lstStyle/>
        <a:p>
          <a:endParaRPr lang="en-GB"/>
        </a:p>
      </dgm:t>
    </dgm:pt>
    <dgm:pt modelId="{C2BC69FB-174B-4FC2-869E-BA2FC787FF08}" type="pres">
      <dgm:prSet presAssocID="{51A3D2AF-01DF-42AC-A618-8E6898531B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642A2-8AB3-4696-B064-316CBD62143E}" type="pres">
      <dgm:prSet presAssocID="{51A3D2AF-01DF-42AC-A618-8E6898531B67}" presName="descendantText" presStyleLbl="alignAcc1" presStyleIdx="0" presStyleCnt="3" custLinFactNeighborY="-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5A73A-7784-413B-95F6-5E6D7F8E381A}" type="pres">
      <dgm:prSet presAssocID="{81A39680-B47B-490E-91D3-ACA324FF895D}" presName="sp" presStyleCnt="0"/>
      <dgm:spPr/>
      <dgm:t>
        <a:bodyPr/>
        <a:lstStyle/>
        <a:p>
          <a:endParaRPr lang="en-GB"/>
        </a:p>
      </dgm:t>
    </dgm:pt>
    <dgm:pt modelId="{7E804FB3-67A4-4AC8-ABEC-0FF5C9B7864C}" type="pres">
      <dgm:prSet presAssocID="{6AAD0923-08A0-4E95-9D37-B6BBDE422669}" presName="composite" presStyleCnt="0"/>
      <dgm:spPr/>
      <dgm:t>
        <a:bodyPr/>
        <a:lstStyle/>
        <a:p>
          <a:endParaRPr lang="en-GB"/>
        </a:p>
      </dgm:t>
    </dgm:pt>
    <dgm:pt modelId="{F3036B5A-D9CA-4116-870B-7DD49C8D29C1}" type="pres">
      <dgm:prSet presAssocID="{6AAD0923-08A0-4E95-9D37-B6BBDE4226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086A1-6B5C-4FA3-935C-910BEC1849DB}" type="pres">
      <dgm:prSet presAssocID="{6AAD0923-08A0-4E95-9D37-B6BBDE4226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941832-ABDC-46B1-8171-95A87FFD9BED}" type="pres">
      <dgm:prSet presAssocID="{BD6E673E-FBDB-457B-B930-FB8341669FA2}" presName="sp" presStyleCnt="0"/>
      <dgm:spPr/>
      <dgm:t>
        <a:bodyPr/>
        <a:lstStyle/>
        <a:p>
          <a:endParaRPr lang="en-GB"/>
        </a:p>
      </dgm:t>
    </dgm:pt>
    <dgm:pt modelId="{B77BC615-C35D-4CC4-896E-C19F46D42747}" type="pres">
      <dgm:prSet presAssocID="{0DF9EAFB-B1D1-4D3D-BBDA-9C50CC956BDB}" presName="composite" presStyleCnt="0"/>
      <dgm:spPr/>
      <dgm:t>
        <a:bodyPr/>
        <a:lstStyle/>
        <a:p>
          <a:endParaRPr lang="en-GB"/>
        </a:p>
      </dgm:t>
    </dgm:pt>
    <dgm:pt modelId="{D4D73895-C29F-4F80-B8A1-788335F8C50B}" type="pres">
      <dgm:prSet presAssocID="{0DF9EAFB-B1D1-4D3D-BBDA-9C50CC956B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D0116-F829-4A82-8BB7-10D9A6F5B9DD}" type="pres">
      <dgm:prSet presAssocID="{0DF9EAFB-B1D1-4D3D-BBDA-9C50CC956B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C799A8-21EE-4714-B318-27D8F62BFCB5}" type="presOf" srcId="{88EE44C5-AB93-4720-ADE5-52F70B3CCC08}" destId="{ED9086A1-6B5C-4FA3-935C-910BEC1849DB}" srcOrd="0" destOrd="0" presId="urn:microsoft.com/office/officeart/2005/8/layout/chevron2"/>
    <dgm:cxn modelId="{C5242637-E668-4E8B-B4E0-0271518CD872}" srcId="{51A3D2AF-01DF-42AC-A618-8E6898531B67}" destId="{30D7DA02-CE01-4360-B1CD-9297ADFD2DE5}" srcOrd="0" destOrd="0" parTransId="{CB8207F3-2AA1-4B95-87DE-2B09C1236153}" sibTransId="{AD440F15-23C0-453B-9926-6D5DD4BAA01F}"/>
    <dgm:cxn modelId="{959FC16B-79D4-4645-B76B-8D182064C5A2}" srcId="{0DF9EAFB-B1D1-4D3D-BBDA-9C50CC956BDB}" destId="{E4851F89-4571-4488-BCC3-CE8578B6A1B2}" srcOrd="0" destOrd="0" parTransId="{C8F4A73A-E710-40BA-B540-C322B878B112}" sibTransId="{EC8D5F42-287D-40DA-A5F9-2451CCE8935B}"/>
    <dgm:cxn modelId="{3ACCD72F-EE02-455D-93AC-5ED76A987361}" srcId="{79F0E207-1CF9-44A3-92DE-C6A8FF83B2D7}" destId="{0DF9EAFB-B1D1-4D3D-BBDA-9C50CC956BDB}" srcOrd="2" destOrd="0" parTransId="{7A50B488-032E-4195-94F8-71ADF98FA42E}" sibTransId="{3F8E811B-8ED1-4233-B558-8C03895A126C}"/>
    <dgm:cxn modelId="{44538EBD-2F80-4913-B200-BF08B8E363C8}" type="presOf" srcId="{51A3D2AF-01DF-42AC-A618-8E6898531B67}" destId="{C2BC69FB-174B-4FC2-869E-BA2FC787FF08}" srcOrd="0" destOrd="0" presId="urn:microsoft.com/office/officeart/2005/8/layout/chevron2"/>
    <dgm:cxn modelId="{0F12AF18-689A-44B7-A602-A8F224D05E63}" srcId="{79F0E207-1CF9-44A3-92DE-C6A8FF83B2D7}" destId="{51A3D2AF-01DF-42AC-A618-8E6898531B67}" srcOrd="0" destOrd="0" parTransId="{C0370047-A4B1-4579-AD05-CC7F584FDCA7}" sibTransId="{81A39680-B47B-490E-91D3-ACA324FF895D}"/>
    <dgm:cxn modelId="{B831488D-D305-42B9-8248-584719A9F8C6}" srcId="{6AAD0923-08A0-4E95-9D37-B6BBDE422669}" destId="{88EE44C5-AB93-4720-ADE5-52F70B3CCC08}" srcOrd="0" destOrd="0" parTransId="{413C6394-8E5D-4CF2-B6DE-BFA4650C905B}" sibTransId="{ED895F77-A082-4734-A049-8AB0F0F9ECC2}"/>
    <dgm:cxn modelId="{E753657A-415F-4C49-B509-DD1E3C35DEB7}" type="presOf" srcId="{6AAD0923-08A0-4E95-9D37-B6BBDE422669}" destId="{F3036B5A-D9CA-4116-870B-7DD49C8D29C1}" srcOrd="0" destOrd="0" presId="urn:microsoft.com/office/officeart/2005/8/layout/chevron2"/>
    <dgm:cxn modelId="{CC6B52EA-B308-459B-9BF9-C8BD76753825}" type="presOf" srcId="{0DF9EAFB-B1D1-4D3D-BBDA-9C50CC956BDB}" destId="{D4D73895-C29F-4F80-B8A1-788335F8C50B}" srcOrd="0" destOrd="0" presId="urn:microsoft.com/office/officeart/2005/8/layout/chevron2"/>
    <dgm:cxn modelId="{7385E02C-B9D0-4BB4-ACF1-87614F219320}" type="presOf" srcId="{30D7DA02-CE01-4360-B1CD-9297ADFD2DE5}" destId="{151642A2-8AB3-4696-B064-316CBD62143E}" srcOrd="0" destOrd="0" presId="urn:microsoft.com/office/officeart/2005/8/layout/chevron2"/>
    <dgm:cxn modelId="{5357B3F7-2218-4C3C-ACCE-6183F5F4DD3F}" srcId="{79F0E207-1CF9-44A3-92DE-C6A8FF83B2D7}" destId="{6AAD0923-08A0-4E95-9D37-B6BBDE422669}" srcOrd="1" destOrd="0" parTransId="{7A8F31EB-452C-4ECC-8D72-05E5E60E0529}" sibTransId="{BD6E673E-FBDB-457B-B930-FB8341669FA2}"/>
    <dgm:cxn modelId="{C2177272-5193-4A4A-AE2B-D8272B636F8B}" type="presOf" srcId="{E4851F89-4571-4488-BCC3-CE8578B6A1B2}" destId="{A23D0116-F829-4A82-8BB7-10D9A6F5B9DD}" srcOrd="0" destOrd="0" presId="urn:microsoft.com/office/officeart/2005/8/layout/chevron2"/>
    <dgm:cxn modelId="{5263F9E8-4365-473E-83B2-63D2C2E854E4}" type="presOf" srcId="{79F0E207-1CF9-44A3-92DE-C6A8FF83B2D7}" destId="{1E64111B-57AC-4B36-ACD8-D83A5FD03DEF}" srcOrd="0" destOrd="0" presId="urn:microsoft.com/office/officeart/2005/8/layout/chevron2"/>
    <dgm:cxn modelId="{598EF1C1-03FA-41AC-8663-8DA55AE34E54}" type="presParOf" srcId="{1E64111B-57AC-4B36-ACD8-D83A5FD03DEF}" destId="{5F35B2B0-AD8B-4A5E-8279-7733D47678EB}" srcOrd="0" destOrd="0" presId="urn:microsoft.com/office/officeart/2005/8/layout/chevron2"/>
    <dgm:cxn modelId="{5CF6AD46-1FC2-4BEB-BB2B-124CCBB54018}" type="presParOf" srcId="{5F35B2B0-AD8B-4A5E-8279-7733D47678EB}" destId="{C2BC69FB-174B-4FC2-869E-BA2FC787FF08}" srcOrd="0" destOrd="0" presId="urn:microsoft.com/office/officeart/2005/8/layout/chevron2"/>
    <dgm:cxn modelId="{9EE3B34F-2D6D-491C-8AAD-A0B2EE20135A}" type="presParOf" srcId="{5F35B2B0-AD8B-4A5E-8279-7733D47678EB}" destId="{151642A2-8AB3-4696-B064-316CBD62143E}" srcOrd="1" destOrd="0" presId="urn:microsoft.com/office/officeart/2005/8/layout/chevron2"/>
    <dgm:cxn modelId="{026B9145-2797-4B0B-90F8-2300F28BE672}" type="presParOf" srcId="{1E64111B-57AC-4B36-ACD8-D83A5FD03DEF}" destId="{BC85A73A-7784-413B-95F6-5E6D7F8E381A}" srcOrd="1" destOrd="0" presId="urn:microsoft.com/office/officeart/2005/8/layout/chevron2"/>
    <dgm:cxn modelId="{2CDC1F91-6172-446D-B136-BB3D8F078D87}" type="presParOf" srcId="{1E64111B-57AC-4B36-ACD8-D83A5FD03DEF}" destId="{7E804FB3-67A4-4AC8-ABEC-0FF5C9B7864C}" srcOrd="2" destOrd="0" presId="urn:microsoft.com/office/officeart/2005/8/layout/chevron2"/>
    <dgm:cxn modelId="{14CFBB47-D252-4A75-ACA9-70375F49D0D2}" type="presParOf" srcId="{7E804FB3-67A4-4AC8-ABEC-0FF5C9B7864C}" destId="{F3036B5A-D9CA-4116-870B-7DD49C8D29C1}" srcOrd="0" destOrd="0" presId="urn:microsoft.com/office/officeart/2005/8/layout/chevron2"/>
    <dgm:cxn modelId="{EAC3139A-AAE2-4A65-BDD1-6F7A87A27699}" type="presParOf" srcId="{7E804FB3-67A4-4AC8-ABEC-0FF5C9B7864C}" destId="{ED9086A1-6B5C-4FA3-935C-910BEC1849DB}" srcOrd="1" destOrd="0" presId="urn:microsoft.com/office/officeart/2005/8/layout/chevron2"/>
    <dgm:cxn modelId="{CECA8A0B-E365-46B9-9647-65A84236073C}" type="presParOf" srcId="{1E64111B-57AC-4B36-ACD8-D83A5FD03DEF}" destId="{51941832-ABDC-46B1-8171-95A87FFD9BED}" srcOrd="3" destOrd="0" presId="urn:microsoft.com/office/officeart/2005/8/layout/chevron2"/>
    <dgm:cxn modelId="{999BB504-9B74-4710-8D8D-6637893248F9}" type="presParOf" srcId="{1E64111B-57AC-4B36-ACD8-D83A5FD03DEF}" destId="{B77BC615-C35D-4CC4-896E-C19F46D42747}" srcOrd="4" destOrd="0" presId="urn:microsoft.com/office/officeart/2005/8/layout/chevron2"/>
    <dgm:cxn modelId="{23617690-A6A8-4EED-9C42-52DCC02E0540}" type="presParOf" srcId="{B77BC615-C35D-4CC4-896E-C19F46D42747}" destId="{D4D73895-C29F-4F80-B8A1-788335F8C50B}" srcOrd="0" destOrd="0" presId="urn:microsoft.com/office/officeart/2005/8/layout/chevron2"/>
    <dgm:cxn modelId="{7546A147-815D-4D57-BE1F-98D7144DD42F}" type="presParOf" srcId="{B77BC615-C35D-4CC4-896E-C19F46D42747}" destId="{A23D0116-F829-4A82-8BB7-10D9A6F5B9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69FB-174B-4FC2-869E-BA2FC787FF0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3</a:t>
          </a:r>
          <a:endParaRPr lang="en-GB" sz="3500" kern="1200" dirty="0"/>
        </a:p>
      </dsp:txBody>
      <dsp:txXfrm rot="-5400000">
        <a:off x="1" y="668251"/>
        <a:ext cx="1331367" cy="570586"/>
      </dsp:txXfrm>
    </dsp:sp>
    <dsp:sp modelId="{151642A2-8AB3-4696-B064-316CBD62143E}">
      <dsp:nvSpPr>
        <dsp:cNvPr id="0" name=""/>
        <dsp:cNvSpPr/>
      </dsp:nvSpPr>
      <dsp:spPr>
        <a:xfrm rot="5400000">
          <a:off x="4043992" y="-2711306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b="1" kern="1200" dirty="0" smtClean="0"/>
            <a:t>All: </a:t>
          </a:r>
          <a:r>
            <a:rPr lang="en-GB" sz="2700" kern="1200" dirty="0" smtClean="0"/>
            <a:t>Will be able to recall facts about WWI. </a:t>
          </a:r>
          <a:endParaRPr lang="en-GB" sz="2700" b="0" kern="1200" dirty="0"/>
        </a:p>
      </dsp:txBody>
      <dsp:txXfrm rot="-5400000">
        <a:off x="1331367" y="61669"/>
        <a:ext cx="6601170" cy="1115569"/>
      </dsp:txXfrm>
    </dsp:sp>
    <dsp:sp modelId="{F3036B5A-D9CA-4116-870B-7DD49C8D29C1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4</a:t>
          </a:r>
          <a:endParaRPr lang="en-GB" sz="3500" kern="1200" dirty="0"/>
        </a:p>
      </dsp:txBody>
      <dsp:txXfrm rot="-5400000">
        <a:off x="1" y="2379003"/>
        <a:ext cx="1331367" cy="570586"/>
      </dsp:txXfrm>
    </dsp:sp>
    <dsp:sp modelId="{ED9086A1-6B5C-4FA3-935C-910BEC1849DB}">
      <dsp:nvSpPr>
        <dsp:cNvPr id="0" name=""/>
        <dsp:cNvSpPr/>
      </dsp:nvSpPr>
      <dsp:spPr>
        <a:xfrm rot="5400000">
          <a:off x="4043992" y="-999306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b="1" kern="1200" dirty="0" smtClean="0"/>
            <a:t>Most: </a:t>
          </a:r>
          <a:r>
            <a:rPr lang="en-GB" sz="2700" kern="1200" dirty="0" smtClean="0"/>
            <a:t>Will be able to describe and explain key terms and ideas.</a:t>
          </a:r>
          <a:endParaRPr lang="en-GB" sz="2700" kern="1200" dirty="0"/>
        </a:p>
      </dsp:txBody>
      <dsp:txXfrm rot="-5400000">
        <a:off x="1331367" y="1773669"/>
        <a:ext cx="6601170" cy="1115569"/>
      </dsp:txXfrm>
    </dsp:sp>
    <dsp:sp modelId="{D4D73895-C29F-4F80-B8A1-788335F8C50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Level 5</a:t>
          </a:r>
          <a:endParaRPr lang="en-GB" sz="3500" kern="1200" dirty="0"/>
        </a:p>
      </dsp:txBody>
      <dsp:txXfrm rot="-5400000">
        <a:off x="1" y="4089754"/>
        <a:ext cx="1331367" cy="570586"/>
      </dsp:txXfrm>
    </dsp:sp>
    <dsp:sp modelId="{A23D0116-F829-4A82-8BB7-10D9A6F5B9DD}">
      <dsp:nvSpPr>
        <dsp:cNvPr id="0" name=""/>
        <dsp:cNvSpPr/>
      </dsp:nvSpPr>
      <dsp:spPr>
        <a:xfrm rot="5400000">
          <a:off x="4043992" y="711445"/>
          <a:ext cx="1236269" cy="6661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b="1" kern="1200" dirty="0" smtClean="0"/>
            <a:t>Some: </a:t>
          </a:r>
          <a:r>
            <a:rPr lang="en-GB" sz="2700" kern="1200" dirty="0" smtClean="0"/>
            <a:t>Will be able to use sources and their own knowledge to explain different ideas.</a:t>
          </a:r>
          <a:endParaRPr lang="en-GB" sz="2700" b="0" kern="1200" dirty="0"/>
        </a:p>
      </dsp:txBody>
      <dsp:txXfrm rot="-5400000">
        <a:off x="1331367" y="3484420"/>
        <a:ext cx="6601170" cy="111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1136B-B9AF-4A8C-8581-ACEFB42B2512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D4087-3871-452A-93F8-8777A72E35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alter time depending</a:t>
            </a:r>
            <a:r>
              <a:rPr lang="en-GB" baseline="0" dirty="0" smtClean="0"/>
              <a:t> on class ability- if some students allowed extra time, give whole class that extra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D4087-3871-452A-93F8-8777A72E35B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8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8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4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2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7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3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A767-0883-42A2-9081-0A5B473F07CD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B822-9DEF-4066-B2B7-19B92FADC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2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.uk/url?sa=i&amp;rct=j&amp;q=reading+owl&amp;source=images&amp;cd=&amp;cad=rja&amp;docid=-zcIzLT31xKRHM&amp;tbnid=MQTsH68ecfcC8M:&amp;ved=0CAUQjRw&amp;url=http://dominicsmithies.wordpress.com/&amp;ei=kCoXUp6pLZGa0AW8yYCAAw&amp;bvm=bv.51156542,d.d2k&amp;psig=AFQjCNGKwfMKUOqVoDmjl0ENQWC5q9kV0g&amp;ust=137733633389159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3067" y="188640"/>
            <a:ext cx="2301267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5" name="Round Same Side Corner Rectangle 4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Starter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36" y="5661248"/>
            <a:ext cx="2150375" cy="11521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2846"/>
            <a:ext cx="3528392" cy="496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84259" y="158344"/>
            <a:ext cx="463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have your assessment today! Spend 10 minutes revising what you have learnt so far…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19446" y="1268760"/>
            <a:ext cx="46356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How do I know how </a:t>
            </a:r>
            <a:r>
              <a:rPr lang="en-GB" sz="2000" b="1" dirty="0" smtClean="0"/>
              <a:t>useful </a:t>
            </a:r>
            <a:r>
              <a:rPr lang="en-GB" sz="2000" dirty="0" smtClean="0"/>
              <a:t>a source 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is an alliance?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Which countries were with which?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is the arms race?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Who is </a:t>
            </a:r>
            <a:r>
              <a:rPr lang="en-GB" sz="2000" dirty="0" err="1" smtClean="0"/>
              <a:t>Gavrilo</a:t>
            </a:r>
            <a:r>
              <a:rPr lang="en-GB" sz="2000" dirty="0" smtClean="0"/>
              <a:t> </a:t>
            </a:r>
            <a:r>
              <a:rPr lang="en-GB" sz="2000" dirty="0" err="1" smtClean="0"/>
              <a:t>Princip</a:t>
            </a:r>
            <a:r>
              <a:rPr lang="en-GB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Why did Germany want an Empire?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was the problem between Austria-Hungry and Serbia/Bosnia?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happened in June 1914?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were the causes of WWI?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are the features of a trench?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is the provenance of a source?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equipment did a soldier carry?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is a conscientious objector?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is conscription?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is propaganda?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1" r:id="rId2" imgW="2376321" imgH="1511320"/>
        </mc:Choice>
        <mc:Fallback>
          <p:control name="ShockwaveFlash1" r:id="rId2" imgW="2376321" imgH="1511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5825" y="0"/>
                  <a:ext cx="1908175" cy="1052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465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vatar.co.nz/images/blog/ArrowTar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20"/>
            <a:ext cx="1115616" cy="9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9" y="188640"/>
            <a:ext cx="475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Learning Objectives</a:t>
            </a:r>
            <a:endParaRPr lang="en-GB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1885278"/>
              </p:ext>
            </p:extLst>
          </p:nvPr>
        </p:nvGraphicFramePr>
        <p:xfrm>
          <a:off x="611560" y="126876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9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43067" y="188640"/>
            <a:ext cx="5247115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Year 8 Assessment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3074" name="Picture 2" descr="http://dominicsmithies.files.wordpress.com/2013/08/media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824536" cy="44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1196752"/>
            <a:ext cx="39604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Have your reading book out before you start.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That way when you are </a:t>
            </a:r>
            <a:r>
              <a:rPr lang="en-GB" sz="3200" b="1" dirty="0" smtClean="0"/>
              <a:t>sure </a:t>
            </a:r>
            <a:r>
              <a:rPr lang="en-GB" sz="3200" dirty="0" smtClean="0"/>
              <a:t>you have finished you can read quietly so you don’t distract anyone else!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49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43067" y="188640"/>
            <a:ext cx="5247115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Year 8 Assessment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476" y="1196752"/>
            <a:ext cx="8750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You will be given 35mins to complete the assessment. Take time to read through the sources carefully before you start to answer the questions.</a:t>
            </a:r>
            <a:endParaRPr lang="en-GB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2376321" imgH="1511320"/>
        </mc:Choice>
        <mc:Fallback>
          <p:control name="ShockwaveFlash1" r:id="rId2" imgW="2376321" imgH="1511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975" y="2997200"/>
                  <a:ext cx="4787900" cy="2492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40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248</Words>
  <Application>Microsoft Office PowerPoint</Application>
  <PresentationFormat>On-screen Show (4:3)</PresentationFormat>
  <Paragraphs>32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Harris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Matthews (HAPU)</dc:creator>
  <cp:lastModifiedBy>Katie Matthews (HAPU)</cp:lastModifiedBy>
  <cp:revision>21</cp:revision>
  <dcterms:created xsi:type="dcterms:W3CDTF">2013-08-23T09:19:24Z</dcterms:created>
  <dcterms:modified xsi:type="dcterms:W3CDTF">2014-05-22T07:44:27Z</dcterms:modified>
</cp:coreProperties>
</file>