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96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EB10D-79E6-4413-B836-3C10724D740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23FB4-6913-4DB8-95D4-CFCDAC6D678D}">
      <dgm:prSet phldrT="[Text]"/>
      <dgm:spPr/>
      <dgm:t>
        <a:bodyPr/>
        <a:lstStyle/>
        <a:p>
          <a:r>
            <a:rPr lang="en-GB" dirty="0" smtClean="0"/>
            <a:t>Level 4 </a:t>
          </a:r>
          <a:endParaRPr lang="en-GB" dirty="0"/>
        </a:p>
      </dgm:t>
    </dgm:pt>
    <dgm:pt modelId="{61AB9513-99B8-42E4-AD1B-A561499069E7}" type="parTrans" cxnId="{46BDE8BE-4A4E-4983-AA94-297819A5E60D}">
      <dgm:prSet/>
      <dgm:spPr/>
      <dgm:t>
        <a:bodyPr/>
        <a:lstStyle/>
        <a:p>
          <a:endParaRPr lang="en-GB"/>
        </a:p>
      </dgm:t>
    </dgm:pt>
    <dgm:pt modelId="{DE9F351E-CF9B-4A57-B9AE-59FD83CA14DF}" type="sibTrans" cxnId="{46BDE8BE-4A4E-4983-AA94-297819A5E60D}">
      <dgm:prSet/>
      <dgm:spPr/>
      <dgm:t>
        <a:bodyPr/>
        <a:lstStyle/>
        <a:p>
          <a:endParaRPr lang="en-GB"/>
        </a:p>
      </dgm:t>
    </dgm:pt>
    <dgm:pt modelId="{10529FE7-5ED9-470F-B2F5-5FA2BA181663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describe </a:t>
          </a:r>
          <a:r>
            <a:rPr lang="en-U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some of the weapons used during</a:t>
          </a:r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war</a:t>
          </a:r>
          <a:endParaRPr lang="en-GB" dirty="0"/>
        </a:p>
      </dgm:t>
    </dgm:pt>
    <dgm:pt modelId="{C4ED28C9-903A-4932-B8BB-F3D29652C2F0}" type="parTrans" cxnId="{D165237F-8C9A-43D1-9024-FD8632B8B62D}">
      <dgm:prSet/>
      <dgm:spPr/>
      <dgm:t>
        <a:bodyPr/>
        <a:lstStyle/>
        <a:p>
          <a:endParaRPr lang="en-GB"/>
        </a:p>
      </dgm:t>
    </dgm:pt>
    <dgm:pt modelId="{E6FCC682-3260-49F3-BC1A-ED5B15F82AF4}" type="sibTrans" cxnId="{D165237F-8C9A-43D1-9024-FD8632B8B62D}">
      <dgm:prSet/>
      <dgm:spPr/>
      <dgm:t>
        <a:bodyPr/>
        <a:lstStyle/>
        <a:p>
          <a:endParaRPr lang="en-GB"/>
        </a:p>
      </dgm:t>
    </dgm:pt>
    <dgm:pt modelId="{F8C52164-8A00-4A36-978A-20F857299264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B8548F1-DA09-45A1-A3B7-D83749F90F76}" type="parTrans" cxnId="{9B5C22F0-6164-46B2-BEFF-BE54216089B1}">
      <dgm:prSet/>
      <dgm:spPr/>
      <dgm:t>
        <a:bodyPr/>
        <a:lstStyle/>
        <a:p>
          <a:endParaRPr lang="en-GB"/>
        </a:p>
      </dgm:t>
    </dgm:pt>
    <dgm:pt modelId="{1210059A-AA83-4C43-AB0F-7E45C842ED61}" type="sibTrans" cxnId="{9B5C22F0-6164-46B2-BEFF-BE54216089B1}">
      <dgm:prSet/>
      <dgm:spPr/>
      <dgm:t>
        <a:bodyPr/>
        <a:lstStyle/>
        <a:p>
          <a:endParaRPr lang="en-GB"/>
        </a:p>
      </dgm:t>
    </dgm:pt>
    <dgm:pt modelId="{6F7110F9-D3B3-4ADD-A98C-5B25B1F80AED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</a:t>
          </a:r>
          <a:r>
            <a:rPr lang="en-US" dirty="0" smtClean="0">
              <a:latin typeface="+mj-lt"/>
            </a:rPr>
            <a:t>explain why</a:t>
          </a:r>
          <a:r>
            <a:rPr lang="en-US" baseline="0" dirty="0" smtClean="0">
              <a:latin typeface="+mj-lt"/>
            </a:rPr>
            <a:t> a range of weapons were used during the war</a:t>
          </a:r>
          <a:endParaRPr lang="en-GB" dirty="0"/>
        </a:p>
      </dgm:t>
    </dgm:pt>
    <dgm:pt modelId="{2D5489B8-F4FE-4FE0-B3A3-63707AF34BA0}" type="parTrans" cxnId="{64D835B7-9D62-40A9-9B61-4F535AEDF6FA}">
      <dgm:prSet/>
      <dgm:spPr/>
      <dgm:t>
        <a:bodyPr/>
        <a:lstStyle/>
        <a:p>
          <a:endParaRPr lang="en-GB"/>
        </a:p>
      </dgm:t>
    </dgm:pt>
    <dgm:pt modelId="{BDF883EC-8A42-47F1-9D66-5D2F5AF04B54}" type="sibTrans" cxnId="{64D835B7-9D62-40A9-9B61-4F535AEDF6FA}">
      <dgm:prSet/>
      <dgm:spPr/>
      <dgm:t>
        <a:bodyPr/>
        <a:lstStyle/>
        <a:p>
          <a:endParaRPr lang="en-GB"/>
        </a:p>
      </dgm:t>
    </dgm:pt>
    <dgm:pt modelId="{176A1E4F-D0E2-44D6-B198-6A6C85E57B7F}">
      <dgm:prSet phldrT="[Text]"/>
      <dgm:spPr/>
      <dgm:t>
        <a:bodyPr/>
        <a:lstStyle/>
        <a:p>
          <a:r>
            <a:rPr lang="en-GB" dirty="0" smtClean="0"/>
            <a:t>Level 6/7</a:t>
          </a:r>
          <a:endParaRPr lang="en-GB" dirty="0"/>
        </a:p>
      </dgm:t>
    </dgm:pt>
    <dgm:pt modelId="{A712F86E-36E5-44F7-8F32-BBE3E97C18E3}" type="parTrans" cxnId="{8BD6C216-91D3-4B79-ABEE-15A17095D8F8}">
      <dgm:prSet/>
      <dgm:spPr/>
      <dgm:t>
        <a:bodyPr/>
        <a:lstStyle/>
        <a:p>
          <a:endParaRPr lang="en-GB"/>
        </a:p>
      </dgm:t>
    </dgm:pt>
    <dgm:pt modelId="{2DE740F9-2501-44BA-A937-31D914C059FE}" type="sibTrans" cxnId="{8BD6C216-91D3-4B79-ABEE-15A17095D8F8}">
      <dgm:prSet/>
      <dgm:spPr/>
      <dgm:t>
        <a:bodyPr/>
        <a:lstStyle/>
        <a:p>
          <a:endParaRPr lang="en-GB"/>
        </a:p>
      </dgm:t>
    </dgm:pt>
    <dgm:pt modelId="{F952D628-4B09-4B42-A1F9-269299196714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</a:t>
          </a:r>
          <a:r>
            <a:rPr lang="en-US" dirty="0" smtClean="0">
              <a:latin typeface="+mj-lt"/>
            </a:rPr>
            <a:t>explain why</a:t>
          </a:r>
          <a:r>
            <a:rPr lang="en-US" baseline="0" dirty="0" smtClean="0">
              <a:latin typeface="+mj-lt"/>
            </a:rPr>
            <a:t> a range of weapons were used during the war</a:t>
          </a:r>
          <a:endParaRPr lang="en-GB" dirty="0"/>
        </a:p>
      </dgm:t>
    </dgm:pt>
    <dgm:pt modelId="{AD13E8C7-89E3-4A90-95B7-B05088D7E63A}" type="parTrans" cxnId="{21C44F96-E842-4FB2-A858-D8DA185E7406}">
      <dgm:prSet/>
      <dgm:spPr/>
      <dgm:t>
        <a:bodyPr/>
        <a:lstStyle/>
        <a:p>
          <a:endParaRPr lang="en-GB"/>
        </a:p>
      </dgm:t>
    </dgm:pt>
    <dgm:pt modelId="{2702C476-5C60-4ED8-BF04-4B8D53576C05}" type="sibTrans" cxnId="{21C44F96-E842-4FB2-A858-D8DA185E7406}">
      <dgm:prSet/>
      <dgm:spPr/>
      <dgm:t>
        <a:bodyPr/>
        <a:lstStyle/>
        <a:p>
          <a:endParaRPr lang="en-GB"/>
        </a:p>
      </dgm:t>
    </dgm:pt>
    <dgm:pt modelId="{2CF96801-642C-4B07-AE52-19E602F6EF00}" type="pres">
      <dgm:prSet presAssocID="{76CEB10D-79E6-4413-B836-3C10724D74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77F379-5130-4AA8-B3C9-9F46EF0E63E0}" type="pres">
      <dgm:prSet presAssocID="{BC123FB4-6913-4DB8-95D4-CFCDAC6D678D}" presName="composite" presStyleCnt="0"/>
      <dgm:spPr/>
      <dgm:t>
        <a:bodyPr/>
        <a:lstStyle/>
        <a:p>
          <a:endParaRPr lang="en-GB"/>
        </a:p>
      </dgm:t>
    </dgm:pt>
    <dgm:pt modelId="{97C77E0D-4EFF-43FD-8E8A-DE76F7A3869F}" type="pres">
      <dgm:prSet presAssocID="{BC123FB4-6913-4DB8-95D4-CFCDAC6D6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BF533-9801-4FCF-9549-968469729DCA}" type="pres">
      <dgm:prSet presAssocID="{BC123FB4-6913-4DB8-95D4-CFCDAC6D6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6F588-5D79-4F2D-9A9C-4634D939257B}" type="pres">
      <dgm:prSet presAssocID="{DE9F351E-CF9B-4A57-B9AE-59FD83CA14DF}" presName="sp" presStyleCnt="0"/>
      <dgm:spPr/>
      <dgm:t>
        <a:bodyPr/>
        <a:lstStyle/>
        <a:p>
          <a:endParaRPr lang="en-GB"/>
        </a:p>
      </dgm:t>
    </dgm:pt>
    <dgm:pt modelId="{73986AF4-3866-419E-861C-D9D4460CA57C}" type="pres">
      <dgm:prSet presAssocID="{F8C52164-8A00-4A36-978A-20F857299264}" presName="composite" presStyleCnt="0"/>
      <dgm:spPr/>
      <dgm:t>
        <a:bodyPr/>
        <a:lstStyle/>
        <a:p>
          <a:endParaRPr lang="en-GB"/>
        </a:p>
      </dgm:t>
    </dgm:pt>
    <dgm:pt modelId="{4FC53063-AFD2-4410-BCE3-4E267225C4F3}" type="pres">
      <dgm:prSet presAssocID="{F8C52164-8A00-4A36-978A-20F8572992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CC355-DE60-46F8-B0F3-230B7101A46D}" type="pres">
      <dgm:prSet presAssocID="{F8C52164-8A00-4A36-978A-20F8572992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1D378-2C3F-40C9-83E4-45C6A294FAC0}" type="pres">
      <dgm:prSet presAssocID="{1210059A-AA83-4C43-AB0F-7E45C842ED61}" presName="sp" presStyleCnt="0"/>
      <dgm:spPr/>
      <dgm:t>
        <a:bodyPr/>
        <a:lstStyle/>
        <a:p>
          <a:endParaRPr lang="en-GB"/>
        </a:p>
      </dgm:t>
    </dgm:pt>
    <dgm:pt modelId="{59A4BCD9-1167-42B5-9154-18302A81F87B}" type="pres">
      <dgm:prSet presAssocID="{176A1E4F-D0E2-44D6-B198-6A6C85E57B7F}" presName="composite" presStyleCnt="0"/>
      <dgm:spPr/>
      <dgm:t>
        <a:bodyPr/>
        <a:lstStyle/>
        <a:p>
          <a:endParaRPr lang="en-GB"/>
        </a:p>
      </dgm:t>
    </dgm:pt>
    <dgm:pt modelId="{060E5496-61DC-4354-8A35-FB95105273B8}" type="pres">
      <dgm:prSet presAssocID="{176A1E4F-D0E2-44D6-B198-6A6C85E57B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F27BE-0BF0-4859-B5B2-D8CDC599D710}" type="pres">
      <dgm:prSet presAssocID="{176A1E4F-D0E2-44D6-B198-6A6C85E57B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2E2DA5-96F6-45D4-B8C3-D273567A24EF}" type="presOf" srcId="{F8C52164-8A00-4A36-978A-20F857299264}" destId="{4FC53063-AFD2-4410-BCE3-4E267225C4F3}" srcOrd="0" destOrd="0" presId="urn:microsoft.com/office/officeart/2005/8/layout/chevron2"/>
    <dgm:cxn modelId="{46BDE8BE-4A4E-4983-AA94-297819A5E60D}" srcId="{76CEB10D-79E6-4413-B836-3C10724D740C}" destId="{BC123FB4-6913-4DB8-95D4-CFCDAC6D678D}" srcOrd="0" destOrd="0" parTransId="{61AB9513-99B8-42E4-AD1B-A561499069E7}" sibTransId="{DE9F351E-CF9B-4A57-B9AE-59FD83CA14DF}"/>
    <dgm:cxn modelId="{C96A0AE0-98FD-47B0-BE9E-3C48A4FF01A7}" type="presOf" srcId="{6F7110F9-D3B3-4ADD-A98C-5B25B1F80AED}" destId="{804CC355-DE60-46F8-B0F3-230B7101A46D}" srcOrd="0" destOrd="0" presId="urn:microsoft.com/office/officeart/2005/8/layout/chevron2"/>
    <dgm:cxn modelId="{64D835B7-9D62-40A9-9B61-4F535AEDF6FA}" srcId="{F8C52164-8A00-4A36-978A-20F857299264}" destId="{6F7110F9-D3B3-4ADD-A98C-5B25B1F80AED}" srcOrd="0" destOrd="0" parTransId="{2D5489B8-F4FE-4FE0-B3A3-63707AF34BA0}" sibTransId="{BDF883EC-8A42-47F1-9D66-5D2F5AF04B54}"/>
    <dgm:cxn modelId="{8B8B9385-8A81-4FEA-8E2C-657CE91AD367}" type="presOf" srcId="{176A1E4F-D0E2-44D6-B198-6A6C85E57B7F}" destId="{060E5496-61DC-4354-8A35-FB95105273B8}" srcOrd="0" destOrd="0" presId="urn:microsoft.com/office/officeart/2005/8/layout/chevron2"/>
    <dgm:cxn modelId="{C6068E64-4019-45E8-99AD-4C17C3652B51}" type="presOf" srcId="{10529FE7-5ED9-470F-B2F5-5FA2BA181663}" destId="{0E3BF533-9801-4FCF-9549-968469729DCA}" srcOrd="0" destOrd="0" presId="urn:microsoft.com/office/officeart/2005/8/layout/chevron2"/>
    <dgm:cxn modelId="{8BD6C216-91D3-4B79-ABEE-15A17095D8F8}" srcId="{76CEB10D-79E6-4413-B836-3C10724D740C}" destId="{176A1E4F-D0E2-44D6-B198-6A6C85E57B7F}" srcOrd="2" destOrd="0" parTransId="{A712F86E-36E5-44F7-8F32-BBE3E97C18E3}" sibTransId="{2DE740F9-2501-44BA-A937-31D914C059FE}"/>
    <dgm:cxn modelId="{9B5C22F0-6164-46B2-BEFF-BE54216089B1}" srcId="{76CEB10D-79E6-4413-B836-3C10724D740C}" destId="{F8C52164-8A00-4A36-978A-20F857299264}" srcOrd="1" destOrd="0" parTransId="{7B8548F1-DA09-45A1-A3B7-D83749F90F76}" sibTransId="{1210059A-AA83-4C43-AB0F-7E45C842ED61}"/>
    <dgm:cxn modelId="{00CF1643-2E47-40E2-93D9-5B4B3F29D389}" type="presOf" srcId="{76CEB10D-79E6-4413-B836-3C10724D740C}" destId="{2CF96801-642C-4B07-AE52-19E602F6EF00}" srcOrd="0" destOrd="0" presId="urn:microsoft.com/office/officeart/2005/8/layout/chevron2"/>
    <dgm:cxn modelId="{D165237F-8C9A-43D1-9024-FD8632B8B62D}" srcId="{BC123FB4-6913-4DB8-95D4-CFCDAC6D678D}" destId="{10529FE7-5ED9-470F-B2F5-5FA2BA181663}" srcOrd="0" destOrd="0" parTransId="{C4ED28C9-903A-4932-B8BB-F3D29652C2F0}" sibTransId="{E6FCC682-3260-49F3-BC1A-ED5B15F82AF4}"/>
    <dgm:cxn modelId="{21C44F96-E842-4FB2-A858-D8DA185E7406}" srcId="{176A1E4F-D0E2-44D6-B198-6A6C85E57B7F}" destId="{F952D628-4B09-4B42-A1F9-269299196714}" srcOrd="0" destOrd="0" parTransId="{AD13E8C7-89E3-4A90-95B7-B05088D7E63A}" sibTransId="{2702C476-5C60-4ED8-BF04-4B8D53576C05}"/>
    <dgm:cxn modelId="{431D0FE7-9673-4431-875E-5C69875F558F}" type="presOf" srcId="{BC123FB4-6913-4DB8-95D4-CFCDAC6D678D}" destId="{97C77E0D-4EFF-43FD-8E8A-DE76F7A3869F}" srcOrd="0" destOrd="0" presId="urn:microsoft.com/office/officeart/2005/8/layout/chevron2"/>
    <dgm:cxn modelId="{D627C58E-EB35-4126-9F80-C7DF244422F6}" type="presOf" srcId="{F952D628-4B09-4B42-A1F9-269299196714}" destId="{D63F27BE-0BF0-4859-B5B2-D8CDC599D710}" srcOrd="0" destOrd="0" presId="urn:microsoft.com/office/officeart/2005/8/layout/chevron2"/>
    <dgm:cxn modelId="{A8D0287B-A408-41CB-8B53-36D369A4D649}" type="presParOf" srcId="{2CF96801-642C-4B07-AE52-19E602F6EF00}" destId="{3777F379-5130-4AA8-B3C9-9F46EF0E63E0}" srcOrd="0" destOrd="0" presId="urn:microsoft.com/office/officeart/2005/8/layout/chevron2"/>
    <dgm:cxn modelId="{2010269D-1B96-45D5-AF10-01CFDEF15321}" type="presParOf" srcId="{3777F379-5130-4AA8-B3C9-9F46EF0E63E0}" destId="{97C77E0D-4EFF-43FD-8E8A-DE76F7A3869F}" srcOrd="0" destOrd="0" presId="urn:microsoft.com/office/officeart/2005/8/layout/chevron2"/>
    <dgm:cxn modelId="{E61F3291-BE47-4EDA-B483-CB25006C58AF}" type="presParOf" srcId="{3777F379-5130-4AA8-B3C9-9F46EF0E63E0}" destId="{0E3BF533-9801-4FCF-9549-968469729DCA}" srcOrd="1" destOrd="0" presId="urn:microsoft.com/office/officeart/2005/8/layout/chevron2"/>
    <dgm:cxn modelId="{642B5F5E-297D-45C2-A3B0-5094E817C047}" type="presParOf" srcId="{2CF96801-642C-4B07-AE52-19E602F6EF00}" destId="{E566F588-5D79-4F2D-9A9C-4634D939257B}" srcOrd="1" destOrd="0" presId="urn:microsoft.com/office/officeart/2005/8/layout/chevron2"/>
    <dgm:cxn modelId="{5E82B245-037B-45D9-BE39-30CA4F42AF21}" type="presParOf" srcId="{2CF96801-642C-4B07-AE52-19E602F6EF00}" destId="{73986AF4-3866-419E-861C-D9D4460CA57C}" srcOrd="2" destOrd="0" presId="urn:microsoft.com/office/officeart/2005/8/layout/chevron2"/>
    <dgm:cxn modelId="{51BCD23E-97A6-45C8-BD89-A300C798CCE3}" type="presParOf" srcId="{73986AF4-3866-419E-861C-D9D4460CA57C}" destId="{4FC53063-AFD2-4410-BCE3-4E267225C4F3}" srcOrd="0" destOrd="0" presId="urn:microsoft.com/office/officeart/2005/8/layout/chevron2"/>
    <dgm:cxn modelId="{C6F06D74-70CE-4F37-9670-9A91ED54F6E2}" type="presParOf" srcId="{73986AF4-3866-419E-861C-D9D4460CA57C}" destId="{804CC355-DE60-46F8-B0F3-230B7101A46D}" srcOrd="1" destOrd="0" presId="urn:microsoft.com/office/officeart/2005/8/layout/chevron2"/>
    <dgm:cxn modelId="{F3F50792-7F6E-4317-9AC4-0632E1B4165A}" type="presParOf" srcId="{2CF96801-642C-4B07-AE52-19E602F6EF00}" destId="{AA41D378-2C3F-40C9-83E4-45C6A294FAC0}" srcOrd="3" destOrd="0" presId="urn:microsoft.com/office/officeart/2005/8/layout/chevron2"/>
    <dgm:cxn modelId="{70FBD406-7424-4AB7-8AF4-E55D3BC0575C}" type="presParOf" srcId="{2CF96801-642C-4B07-AE52-19E602F6EF00}" destId="{59A4BCD9-1167-42B5-9154-18302A81F87B}" srcOrd="4" destOrd="0" presId="urn:microsoft.com/office/officeart/2005/8/layout/chevron2"/>
    <dgm:cxn modelId="{2F6D1E6F-F190-408F-ABEF-958347BC75D2}" type="presParOf" srcId="{59A4BCD9-1167-42B5-9154-18302A81F87B}" destId="{060E5496-61DC-4354-8A35-FB95105273B8}" srcOrd="0" destOrd="0" presId="urn:microsoft.com/office/officeart/2005/8/layout/chevron2"/>
    <dgm:cxn modelId="{D6545C6F-7A62-4402-B95B-C3A999145A9B}" type="presParOf" srcId="{59A4BCD9-1167-42B5-9154-18302A81F87B}" destId="{D63F27BE-0BF0-4859-B5B2-D8CDC599D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EB10D-79E6-4413-B836-3C10724D740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23FB4-6913-4DB8-95D4-CFCDAC6D678D}">
      <dgm:prSet phldrT="[Text]"/>
      <dgm:spPr/>
      <dgm:t>
        <a:bodyPr/>
        <a:lstStyle/>
        <a:p>
          <a:r>
            <a:rPr lang="en-GB" dirty="0" smtClean="0"/>
            <a:t>Level 4 </a:t>
          </a:r>
          <a:endParaRPr lang="en-GB" dirty="0"/>
        </a:p>
      </dgm:t>
    </dgm:pt>
    <dgm:pt modelId="{61AB9513-99B8-42E4-AD1B-A561499069E7}" type="parTrans" cxnId="{46BDE8BE-4A4E-4983-AA94-297819A5E60D}">
      <dgm:prSet/>
      <dgm:spPr/>
      <dgm:t>
        <a:bodyPr/>
        <a:lstStyle/>
        <a:p>
          <a:endParaRPr lang="en-GB"/>
        </a:p>
      </dgm:t>
    </dgm:pt>
    <dgm:pt modelId="{DE9F351E-CF9B-4A57-B9AE-59FD83CA14DF}" type="sibTrans" cxnId="{46BDE8BE-4A4E-4983-AA94-297819A5E60D}">
      <dgm:prSet/>
      <dgm:spPr/>
      <dgm:t>
        <a:bodyPr/>
        <a:lstStyle/>
        <a:p>
          <a:endParaRPr lang="en-GB"/>
        </a:p>
      </dgm:t>
    </dgm:pt>
    <dgm:pt modelId="{10529FE7-5ED9-470F-B2F5-5FA2BA181663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describe </a:t>
          </a:r>
          <a:r>
            <a:rPr lang="en-US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some of the weapons used during</a:t>
          </a:r>
          <a:r>
            <a:rPr lang="en-US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war</a:t>
          </a:r>
          <a:endParaRPr lang="en-GB" dirty="0"/>
        </a:p>
      </dgm:t>
    </dgm:pt>
    <dgm:pt modelId="{C4ED28C9-903A-4932-B8BB-F3D29652C2F0}" type="parTrans" cxnId="{D165237F-8C9A-43D1-9024-FD8632B8B62D}">
      <dgm:prSet/>
      <dgm:spPr/>
      <dgm:t>
        <a:bodyPr/>
        <a:lstStyle/>
        <a:p>
          <a:endParaRPr lang="en-GB"/>
        </a:p>
      </dgm:t>
    </dgm:pt>
    <dgm:pt modelId="{E6FCC682-3260-49F3-BC1A-ED5B15F82AF4}" type="sibTrans" cxnId="{D165237F-8C9A-43D1-9024-FD8632B8B62D}">
      <dgm:prSet/>
      <dgm:spPr/>
      <dgm:t>
        <a:bodyPr/>
        <a:lstStyle/>
        <a:p>
          <a:endParaRPr lang="en-GB"/>
        </a:p>
      </dgm:t>
    </dgm:pt>
    <dgm:pt modelId="{F8C52164-8A00-4A36-978A-20F857299264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B8548F1-DA09-45A1-A3B7-D83749F90F76}" type="parTrans" cxnId="{9B5C22F0-6164-46B2-BEFF-BE54216089B1}">
      <dgm:prSet/>
      <dgm:spPr/>
      <dgm:t>
        <a:bodyPr/>
        <a:lstStyle/>
        <a:p>
          <a:endParaRPr lang="en-GB"/>
        </a:p>
      </dgm:t>
    </dgm:pt>
    <dgm:pt modelId="{1210059A-AA83-4C43-AB0F-7E45C842ED61}" type="sibTrans" cxnId="{9B5C22F0-6164-46B2-BEFF-BE54216089B1}">
      <dgm:prSet/>
      <dgm:spPr/>
      <dgm:t>
        <a:bodyPr/>
        <a:lstStyle/>
        <a:p>
          <a:endParaRPr lang="en-GB"/>
        </a:p>
      </dgm:t>
    </dgm:pt>
    <dgm:pt modelId="{6F7110F9-D3B3-4ADD-A98C-5B25B1F80AED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</a:t>
          </a:r>
          <a:r>
            <a:rPr lang="en-US" dirty="0" smtClean="0">
              <a:latin typeface="+mj-lt"/>
            </a:rPr>
            <a:t>explain why</a:t>
          </a:r>
          <a:r>
            <a:rPr lang="en-US" baseline="0" dirty="0" smtClean="0">
              <a:latin typeface="+mj-lt"/>
            </a:rPr>
            <a:t> a range of weapons were used during the war</a:t>
          </a:r>
          <a:endParaRPr lang="en-GB" dirty="0"/>
        </a:p>
      </dgm:t>
    </dgm:pt>
    <dgm:pt modelId="{2D5489B8-F4FE-4FE0-B3A3-63707AF34BA0}" type="parTrans" cxnId="{64D835B7-9D62-40A9-9B61-4F535AEDF6FA}">
      <dgm:prSet/>
      <dgm:spPr/>
      <dgm:t>
        <a:bodyPr/>
        <a:lstStyle/>
        <a:p>
          <a:endParaRPr lang="en-GB"/>
        </a:p>
      </dgm:t>
    </dgm:pt>
    <dgm:pt modelId="{BDF883EC-8A42-47F1-9D66-5D2F5AF04B54}" type="sibTrans" cxnId="{64D835B7-9D62-40A9-9B61-4F535AEDF6FA}">
      <dgm:prSet/>
      <dgm:spPr/>
      <dgm:t>
        <a:bodyPr/>
        <a:lstStyle/>
        <a:p>
          <a:endParaRPr lang="en-GB"/>
        </a:p>
      </dgm:t>
    </dgm:pt>
    <dgm:pt modelId="{176A1E4F-D0E2-44D6-B198-6A6C85E57B7F}">
      <dgm:prSet phldrT="[Text]"/>
      <dgm:spPr/>
      <dgm:t>
        <a:bodyPr/>
        <a:lstStyle/>
        <a:p>
          <a:r>
            <a:rPr lang="en-GB" dirty="0" smtClean="0"/>
            <a:t>Level 6/7</a:t>
          </a:r>
          <a:endParaRPr lang="en-GB" dirty="0"/>
        </a:p>
      </dgm:t>
    </dgm:pt>
    <dgm:pt modelId="{A712F86E-36E5-44F7-8F32-BBE3E97C18E3}" type="parTrans" cxnId="{8BD6C216-91D3-4B79-ABEE-15A17095D8F8}">
      <dgm:prSet/>
      <dgm:spPr/>
      <dgm:t>
        <a:bodyPr/>
        <a:lstStyle/>
        <a:p>
          <a:endParaRPr lang="en-GB"/>
        </a:p>
      </dgm:t>
    </dgm:pt>
    <dgm:pt modelId="{2DE740F9-2501-44BA-A937-31D914C059FE}" type="sibTrans" cxnId="{8BD6C216-91D3-4B79-ABEE-15A17095D8F8}">
      <dgm:prSet/>
      <dgm:spPr/>
      <dgm:t>
        <a:bodyPr/>
        <a:lstStyle/>
        <a:p>
          <a:endParaRPr lang="en-GB"/>
        </a:p>
      </dgm:t>
    </dgm:pt>
    <dgm:pt modelId="{F952D628-4B09-4B42-A1F9-269299196714}">
      <dgm:prSet phldrT="[Text]"/>
      <dgm:spPr/>
      <dgm:t>
        <a:bodyPr/>
        <a:lstStyle/>
        <a:p>
          <a:r>
            <a:rPr lang="en-GB" dirty="0" smtClean="0">
              <a:latin typeface="+mj-lt"/>
            </a:rPr>
            <a:t>To </a:t>
          </a:r>
          <a:r>
            <a:rPr lang="en-US" dirty="0" smtClean="0">
              <a:latin typeface="+mj-lt"/>
            </a:rPr>
            <a:t>explain why</a:t>
          </a:r>
          <a:r>
            <a:rPr lang="en-US" baseline="0" dirty="0" smtClean="0">
              <a:latin typeface="+mj-lt"/>
            </a:rPr>
            <a:t> a range of weapons were used during the war</a:t>
          </a:r>
          <a:endParaRPr lang="en-GB" dirty="0"/>
        </a:p>
      </dgm:t>
    </dgm:pt>
    <dgm:pt modelId="{AD13E8C7-89E3-4A90-95B7-B05088D7E63A}" type="parTrans" cxnId="{21C44F96-E842-4FB2-A858-D8DA185E7406}">
      <dgm:prSet/>
      <dgm:spPr/>
      <dgm:t>
        <a:bodyPr/>
        <a:lstStyle/>
        <a:p>
          <a:endParaRPr lang="en-GB"/>
        </a:p>
      </dgm:t>
    </dgm:pt>
    <dgm:pt modelId="{2702C476-5C60-4ED8-BF04-4B8D53576C05}" type="sibTrans" cxnId="{21C44F96-E842-4FB2-A858-D8DA185E7406}">
      <dgm:prSet/>
      <dgm:spPr/>
      <dgm:t>
        <a:bodyPr/>
        <a:lstStyle/>
        <a:p>
          <a:endParaRPr lang="en-GB"/>
        </a:p>
      </dgm:t>
    </dgm:pt>
    <dgm:pt modelId="{2CF96801-642C-4B07-AE52-19E602F6EF00}" type="pres">
      <dgm:prSet presAssocID="{76CEB10D-79E6-4413-B836-3C10724D74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77F379-5130-4AA8-B3C9-9F46EF0E63E0}" type="pres">
      <dgm:prSet presAssocID="{BC123FB4-6913-4DB8-95D4-CFCDAC6D678D}" presName="composite" presStyleCnt="0"/>
      <dgm:spPr/>
      <dgm:t>
        <a:bodyPr/>
        <a:lstStyle/>
        <a:p>
          <a:endParaRPr lang="en-GB"/>
        </a:p>
      </dgm:t>
    </dgm:pt>
    <dgm:pt modelId="{97C77E0D-4EFF-43FD-8E8A-DE76F7A3869F}" type="pres">
      <dgm:prSet presAssocID="{BC123FB4-6913-4DB8-95D4-CFCDAC6D6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BF533-9801-4FCF-9549-968469729DCA}" type="pres">
      <dgm:prSet presAssocID="{BC123FB4-6913-4DB8-95D4-CFCDAC6D6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6F588-5D79-4F2D-9A9C-4634D939257B}" type="pres">
      <dgm:prSet presAssocID="{DE9F351E-CF9B-4A57-B9AE-59FD83CA14DF}" presName="sp" presStyleCnt="0"/>
      <dgm:spPr/>
      <dgm:t>
        <a:bodyPr/>
        <a:lstStyle/>
        <a:p>
          <a:endParaRPr lang="en-GB"/>
        </a:p>
      </dgm:t>
    </dgm:pt>
    <dgm:pt modelId="{73986AF4-3866-419E-861C-D9D4460CA57C}" type="pres">
      <dgm:prSet presAssocID="{F8C52164-8A00-4A36-978A-20F857299264}" presName="composite" presStyleCnt="0"/>
      <dgm:spPr/>
      <dgm:t>
        <a:bodyPr/>
        <a:lstStyle/>
        <a:p>
          <a:endParaRPr lang="en-GB"/>
        </a:p>
      </dgm:t>
    </dgm:pt>
    <dgm:pt modelId="{4FC53063-AFD2-4410-BCE3-4E267225C4F3}" type="pres">
      <dgm:prSet presAssocID="{F8C52164-8A00-4A36-978A-20F8572992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CC355-DE60-46F8-B0F3-230B7101A46D}" type="pres">
      <dgm:prSet presAssocID="{F8C52164-8A00-4A36-978A-20F8572992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1D378-2C3F-40C9-83E4-45C6A294FAC0}" type="pres">
      <dgm:prSet presAssocID="{1210059A-AA83-4C43-AB0F-7E45C842ED61}" presName="sp" presStyleCnt="0"/>
      <dgm:spPr/>
      <dgm:t>
        <a:bodyPr/>
        <a:lstStyle/>
        <a:p>
          <a:endParaRPr lang="en-GB"/>
        </a:p>
      </dgm:t>
    </dgm:pt>
    <dgm:pt modelId="{59A4BCD9-1167-42B5-9154-18302A81F87B}" type="pres">
      <dgm:prSet presAssocID="{176A1E4F-D0E2-44D6-B198-6A6C85E57B7F}" presName="composite" presStyleCnt="0"/>
      <dgm:spPr/>
      <dgm:t>
        <a:bodyPr/>
        <a:lstStyle/>
        <a:p>
          <a:endParaRPr lang="en-GB"/>
        </a:p>
      </dgm:t>
    </dgm:pt>
    <dgm:pt modelId="{060E5496-61DC-4354-8A35-FB95105273B8}" type="pres">
      <dgm:prSet presAssocID="{176A1E4F-D0E2-44D6-B198-6A6C85E57B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F27BE-0BF0-4859-B5B2-D8CDC599D710}" type="pres">
      <dgm:prSet presAssocID="{176A1E4F-D0E2-44D6-B198-6A6C85E57B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FEA376-6573-485F-95BC-59D79157DB26}" type="presOf" srcId="{F952D628-4B09-4B42-A1F9-269299196714}" destId="{D63F27BE-0BF0-4859-B5B2-D8CDC599D710}" srcOrd="0" destOrd="0" presId="urn:microsoft.com/office/officeart/2005/8/layout/chevron2"/>
    <dgm:cxn modelId="{46BDE8BE-4A4E-4983-AA94-297819A5E60D}" srcId="{76CEB10D-79E6-4413-B836-3C10724D740C}" destId="{BC123FB4-6913-4DB8-95D4-CFCDAC6D678D}" srcOrd="0" destOrd="0" parTransId="{61AB9513-99B8-42E4-AD1B-A561499069E7}" sibTransId="{DE9F351E-CF9B-4A57-B9AE-59FD83CA14DF}"/>
    <dgm:cxn modelId="{9BB75556-1678-4D4B-A61C-225952691A8D}" type="presOf" srcId="{176A1E4F-D0E2-44D6-B198-6A6C85E57B7F}" destId="{060E5496-61DC-4354-8A35-FB95105273B8}" srcOrd="0" destOrd="0" presId="urn:microsoft.com/office/officeart/2005/8/layout/chevron2"/>
    <dgm:cxn modelId="{64D835B7-9D62-40A9-9B61-4F535AEDF6FA}" srcId="{F8C52164-8A00-4A36-978A-20F857299264}" destId="{6F7110F9-D3B3-4ADD-A98C-5B25B1F80AED}" srcOrd="0" destOrd="0" parTransId="{2D5489B8-F4FE-4FE0-B3A3-63707AF34BA0}" sibTransId="{BDF883EC-8A42-47F1-9D66-5D2F5AF04B54}"/>
    <dgm:cxn modelId="{887A0E53-6D73-49E2-BBD2-80AFE4AF95B7}" type="presOf" srcId="{10529FE7-5ED9-470F-B2F5-5FA2BA181663}" destId="{0E3BF533-9801-4FCF-9549-968469729DCA}" srcOrd="0" destOrd="0" presId="urn:microsoft.com/office/officeart/2005/8/layout/chevron2"/>
    <dgm:cxn modelId="{8BD6C216-91D3-4B79-ABEE-15A17095D8F8}" srcId="{76CEB10D-79E6-4413-B836-3C10724D740C}" destId="{176A1E4F-D0E2-44D6-B198-6A6C85E57B7F}" srcOrd="2" destOrd="0" parTransId="{A712F86E-36E5-44F7-8F32-BBE3E97C18E3}" sibTransId="{2DE740F9-2501-44BA-A937-31D914C059FE}"/>
    <dgm:cxn modelId="{439B9039-EE11-423A-855D-11FBA559A45F}" type="presOf" srcId="{6F7110F9-D3B3-4ADD-A98C-5B25B1F80AED}" destId="{804CC355-DE60-46F8-B0F3-230B7101A46D}" srcOrd="0" destOrd="0" presId="urn:microsoft.com/office/officeart/2005/8/layout/chevron2"/>
    <dgm:cxn modelId="{9B5C22F0-6164-46B2-BEFF-BE54216089B1}" srcId="{76CEB10D-79E6-4413-B836-3C10724D740C}" destId="{F8C52164-8A00-4A36-978A-20F857299264}" srcOrd="1" destOrd="0" parTransId="{7B8548F1-DA09-45A1-A3B7-D83749F90F76}" sibTransId="{1210059A-AA83-4C43-AB0F-7E45C842ED61}"/>
    <dgm:cxn modelId="{94386522-2054-433D-922F-3DC6491AEA4D}" type="presOf" srcId="{76CEB10D-79E6-4413-B836-3C10724D740C}" destId="{2CF96801-642C-4B07-AE52-19E602F6EF00}" srcOrd="0" destOrd="0" presId="urn:microsoft.com/office/officeart/2005/8/layout/chevron2"/>
    <dgm:cxn modelId="{D165237F-8C9A-43D1-9024-FD8632B8B62D}" srcId="{BC123FB4-6913-4DB8-95D4-CFCDAC6D678D}" destId="{10529FE7-5ED9-470F-B2F5-5FA2BA181663}" srcOrd="0" destOrd="0" parTransId="{C4ED28C9-903A-4932-B8BB-F3D29652C2F0}" sibTransId="{E6FCC682-3260-49F3-BC1A-ED5B15F82AF4}"/>
    <dgm:cxn modelId="{21C44F96-E842-4FB2-A858-D8DA185E7406}" srcId="{176A1E4F-D0E2-44D6-B198-6A6C85E57B7F}" destId="{F952D628-4B09-4B42-A1F9-269299196714}" srcOrd="0" destOrd="0" parTransId="{AD13E8C7-89E3-4A90-95B7-B05088D7E63A}" sibTransId="{2702C476-5C60-4ED8-BF04-4B8D53576C05}"/>
    <dgm:cxn modelId="{E9DA4A94-F541-4D1E-B898-C4D8A9D9B314}" type="presOf" srcId="{BC123FB4-6913-4DB8-95D4-CFCDAC6D678D}" destId="{97C77E0D-4EFF-43FD-8E8A-DE76F7A3869F}" srcOrd="0" destOrd="0" presId="urn:microsoft.com/office/officeart/2005/8/layout/chevron2"/>
    <dgm:cxn modelId="{65F63712-3F95-4E57-8237-56AE33010DAC}" type="presOf" srcId="{F8C52164-8A00-4A36-978A-20F857299264}" destId="{4FC53063-AFD2-4410-BCE3-4E267225C4F3}" srcOrd="0" destOrd="0" presId="urn:microsoft.com/office/officeart/2005/8/layout/chevron2"/>
    <dgm:cxn modelId="{E39F639B-6262-489D-84A1-C38A66F02BAF}" type="presParOf" srcId="{2CF96801-642C-4B07-AE52-19E602F6EF00}" destId="{3777F379-5130-4AA8-B3C9-9F46EF0E63E0}" srcOrd="0" destOrd="0" presId="urn:microsoft.com/office/officeart/2005/8/layout/chevron2"/>
    <dgm:cxn modelId="{DBAFBF16-2BA7-4560-B45A-238263376D59}" type="presParOf" srcId="{3777F379-5130-4AA8-B3C9-9F46EF0E63E0}" destId="{97C77E0D-4EFF-43FD-8E8A-DE76F7A3869F}" srcOrd="0" destOrd="0" presId="urn:microsoft.com/office/officeart/2005/8/layout/chevron2"/>
    <dgm:cxn modelId="{6E2B6FEF-5C60-40D4-933B-560B624DEB05}" type="presParOf" srcId="{3777F379-5130-4AA8-B3C9-9F46EF0E63E0}" destId="{0E3BF533-9801-4FCF-9549-968469729DCA}" srcOrd="1" destOrd="0" presId="urn:microsoft.com/office/officeart/2005/8/layout/chevron2"/>
    <dgm:cxn modelId="{D98C5107-4D54-4968-BE5D-A7369071D0EF}" type="presParOf" srcId="{2CF96801-642C-4B07-AE52-19E602F6EF00}" destId="{E566F588-5D79-4F2D-9A9C-4634D939257B}" srcOrd="1" destOrd="0" presId="urn:microsoft.com/office/officeart/2005/8/layout/chevron2"/>
    <dgm:cxn modelId="{EC1987F3-693B-45EF-8DF8-D39401FEDCA9}" type="presParOf" srcId="{2CF96801-642C-4B07-AE52-19E602F6EF00}" destId="{73986AF4-3866-419E-861C-D9D4460CA57C}" srcOrd="2" destOrd="0" presId="urn:microsoft.com/office/officeart/2005/8/layout/chevron2"/>
    <dgm:cxn modelId="{67AE46FF-2C21-412C-B71A-673A585BCE49}" type="presParOf" srcId="{73986AF4-3866-419E-861C-D9D4460CA57C}" destId="{4FC53063-AFD2-4410-BCE3-4E267225C4F3}" srcOrd="0" destOrd="0" presId="urn:microsoft.com/office/officeart/2005/8/layout/chevron2"/>
    <dgm:cxn modelId="{40F2FC12-8A88-48F6-8345-D6D37CD8D7EC}" type="presParOf" srcId="{73986AF4-3866-419E-861C-D9D4460CA57C}" destId="{804CC355-DE60-46F8-B0F3-230B7101A46D}" srcOrd="1" destOrd="0" presId="urn:microsoft.com/office/officeart/2005/8/layout/chevron2"/>
    <dgm:cxn modelId="{CA80F9EB-6D63-4BD7-8F9A-DE878F3D9EDC}" type="presParOf" srcId="{2CF96801-642C-4B07-AE52-19E602F6EF00}" destId="{AA41D378-2C3F-40C9-83E4-45C6A294FAC0}" srcOrd="3" destOrd="0" presId="urn:microsoft.com/office/officeart/2005/8/layout/chevron2"/>
    <dgm:cxn modelId="{B1B97135-4CD1-49F0-83F3-323EE6CD148F}" type="presParOf" srcId="{2CF96801-642C-4B07-AE52-19E602F6EF00}" destId="{59A4BCD9-1167-42B5-9154-18302A81F87B}" srcOrd="4" destOrd="0" presId="urn:microsoft.com/office/officeart/2005/8/layout/chevron2"/>
    <dgm:cxn modelId="{8E69E939-FC45-407A-BAA1-34B3D5DD1829}" type="presParOf" srcId="{59A4BCD9-1167-42B5-9154-18302A81F87B}" destId="{060E5496-61DC-4354-8A35-FB95105273B8}" srcOrd="0" destOrd="0" presId="urn:microsoft.com/office/officeart/2005/8/layout/chevron2"/>
    <dgm:cxn modelId="{E633A135-23D3-49E9-AA35-E49ADE3880DA}" type="presParOf" srcId="{59A4BCD9-1167-42B5-9154-18302A81F87B}" destId="{D63F27BE-0BF0-4859-B5B2-D8CDC599D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7E0D-4EFF-43FD-8E8A-DE76F7A3869F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4 </a:t>
          </a:r>
          <a:endParaRPr lang="en-GB" sz="2900" kern="1200" dirty="0"/>
        </a:p>
      </dsp:txBody>
      <dsp:txXfrm rot="-5400000">
        <a:off x="1" y="722918"/>
        <a:ext cx="1442528" cy="618227"/>
      </dsp:txXfrm>
    </dsp:sp>
    <dsp:sp modelId="{0E3BF533-9801-4FCF-9549-968469729DCA}">
      <dsp:nvSpPr>
        <dsp:cNvPr id="0" name=""/>
        <dsp:cNvSpPr/>
      </dsp:nvSpPr>
      <dsp:spPr>
        <a:xfrm rot="5400000">
          <a:off x="4533762" y="-30895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describe </a:t>
          </a:r>
          <a:r>
            <a:rPr lang="en-US" sz="3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some of the weapons used during</a:t>
          </a:r>
          <a:r>
            <a:rPr lang="en-US" sz="3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war</a:t>
          </a:r>
          <a:endParaRPr lang="en-GB" sz="3800" kern="1200" dirty="0"/>
        </a:p>
      </dsp:txBody>
      <dsp:txXfrm rot="-5400000">
        <a:off x="1442528" y="67044"/>
        <a:ext cx="7456570" cy="1208712"/>
      </dsp:txXfrm>
    </dsp:sp>
    <dsp:sp modelId="{4FC53063-AFD2-4410-BCE3-4E267225C4F3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5</a:t>
          </a:r>
          <a:endParaRPr lang="en-GB" sz="2900" kern="1200" dirty="0"/>
        </a:p>
      </dsp:txBody>
      <dsp:txXfrm rot="-5400000">
        <a:off x="1" y="2593517"/>
        <a:ext cx="1442528" cy="618227"/>
      </dsp:txXfrm>
    </dsp:sp>
    <dsp:sp modelId="{804CC355-DE60-46F8-B0F3-230B7101A46D}">
      <dsp:nvSpPr>
        <dsp:cNvPr id="0" name=""/>
        <dsp:cNvSpPr/>
      </dsp:nvSpPr>
      <dsp:spPr>
        <a:xfrm rot="5400000">
          <a:off x="4533762" y="-12189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</a:t>
          </a:r>
          <a:r>
            <a:rPr lang="en-US" sz="3800" kern="1200" dirty="0" smtClean="0">
              <a:latin typeface="+mj-lt"/>
            </a:rPr>
            <a:t>explain why</a:t>
          </a:r>
          <a:r>
            <a:rPr lang="en-US" sz="3800" kern="1200" baseline="0" dirty="0" smtClean="0">
              <a:latin typeface="+mj-lt"/>
            </a:rPr>
            <a:t> a range of weapons were used during the war</a:t>
          </a:r>
          <a:endParaRPr lang="en-GB" sz="3800" kern="1200" dirty="0"/>
        </a:p>
      </dsp:txBody>
      <dsp:txXfrm rot="-5400000">
        <a:off x="1442528" y="1937644"/>
        <a:ext cx="7456570" cy="1208712"/>
      </dsp:txXfrm>
    </dsp:sp>
    <dsp:sp modelId="{060E5496-61DC-4354-8A35-FB95105273B8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6/7</a:t>
          </a:r>
          <a:endParaRPr lang="en-GB" sz="2900" kern="1200" dirty="0"/>
        </a:p>
      </dsp:txBody>
      <dsp:txXfrm rot="-5400000">
        <a:off x="1" y="4464117"/>
        <a:ext cx="1442528" cy="618227"/>
      </dsp:txXfrm>
    </dsp:sp>
    <dsp:sp modelId="{D63F27BE-0BF0-4859-B5B2-D8CDC599D710}">
      <dsp:nvSpPr>
        <dsp:cNvPr id="0" name=""/>
        <dsp:cNvSpPr/>
      </dsp:nvSpPr>
      <dsp:spPr>
        <a:xfrm rot="5400000">
          <a:off x="4533762" y="65161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</a:t>
          </a:r>
          <a:r>
            <a:rPr lang="en-US" sz="3800" kern="1200" dirty="0" smtClean="0">
              <a:latin typeface="+mj-lt"/>
            </a:rPr>
            <a:t>explain why</a:t>
          </a:r>
          <a:r>
            <a:rPr lang="en-US" sz="3800" kern="1200" baseline="0" dirty="0" smtClean="0">
              <a:latin typeface="+mj-lt"/>
            </a:rPr>
            <a:t> a range of weapons were used during the war</a:t>
          </a:r>
          <a:endParaRPr lang="en-GB" sz="3800" kern="1200" dirty="0"/>
        </a:p>
      </dsp:txBody>
      <dsp:txXfrm rot="-5400000">
        <a:off x="1442528" y="3808243"/>
        <a:ext cx="7456570" cy="1208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7E0D-4EFF-43FD-8E8A-DE76F7A3869F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4 </a:t>
          </a:r>
          <a:endParaRPr lang="en-GB" sz="2900" kern="1200" dirty="0"/>
        </a:p>
      </dsp:txBody>
      <dsp:txXfrm rot="-5400000">
        <a:off x="1" y="722918"/>
        <a:ext cx="1442528" cy="618227"/>
      </dsp:txXfrm>
    </dsp:sp>
    <dsp:sp modelId="{0E3BF533-9801-4FCF-9549-968469729DCA}">
      <dsp:nvSpPr>
        <dsp:cNvPr id="0" name=""/>
        <dsp:cNvSpPr/>
      </dsp:nvSpPr>
      <dsp:spPr>
        <a:xfrm rot="5400000">
          <a:off x="4533762" y="-30895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describe </a:t>
          </a:r>
          <a:r>
            <a:rPr lang="en-US" sz="3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some of the weapons used during</a:t>
          </a:r>
          <a:r>
            <a:rPr lang="en-US" sz="3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 war</a:t>
          </a:r>
          <a:endParaRPr lang="en-GB" sz="3800" kern="1200" dirty="0"/>
        </a:p>
      </dsp:txBody>
      <dsp:txXfrm rot="-5400000">
        <a:off x="1442528" y="67044"/>
        <a:ext cx="7456570" cy="1208712"/>
      </dsp:txXfrm>
    </dsp:sp>
    <dsp:sp modelId="{4FC53063-AFD2-4410-BCE3-4E267225C4F3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5</a:t>
          </a:r>
          <a:endParaRPr lang="en-GB" sz="2900" kern="1200" dirty="0"/>
        </a:p>
      </dsp:txBody>
      <dsp:txXfrm rot="-5400000">
        <a:off x="1" y="2593517"/>
        <a:ext cx="1442528" cy="618227"/>
      </dsp:txXfrm>
    </dsp:sp>
    <dsp:sp modelId="{804CC355-DE60-46F8-B0F3-230B7101A46D}">
      <dsp:nvSpPr>
        <dsp:cNvPr id="0" name=""/>
        <dsp:cNvSpPr/>
      </dsp:nvSpPr>
      <dsp:spPr>
        <a:xfrm rot="5400000">
          <a:off x="4533762" y="-12189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</a:t>
          </a:r>
          <a:r>
            <a:rPr lang="en-US" sz="3800" kern="1200" dirty="0" smtClean="0">
              <a:latin typeface="+mj-lt"/>
            </a:rPr>
            <a:t>explain why</a:t>
          </a:r>
          <a:r>
            <a:rPr lang="en-US" sz="3800" kern="1200" baseline="0" dirty="0" smtClean="0">
              <a:latin typeface="+mj-lt"/>
            </a:rPr>
            <a:t> a range of weapons were used during the war</a:t>
          </a:r>
          <a:endParaRPr lang="en-GB" sz="3800" kern="1200" dirty="0"/>
        </a:p>
      </dsp:txBody>
      <dsp:txXfrm rot="-5400000">
        <a:off x="1442528" y="1937644"/>
        <a:ext cx="7456570" cy="1208712"/>
      </dsp:txXfrm>
    </dsp:sp>
    <dsp:sp modelId="{060E5496-61DC-4354-8A35-FB95105273B8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6/7</a:t>
          </a:r>
          <a:endParaRPr lang="en-GB" sz="2900" kern="1200" dirty="0"/>
        </a:p>
      </dsp:txBody>
      <dsp:txXfrm rot="-5400000">
        <a:off x="1" y="4464117"/>
        <a:ext cx="1442528" cy="618227"/>
      </dsp:txXfrm>
    </dsp:sp>
    <dsp:sp modelId="{D63F27BE-0BF0-4859-B5B2-D8CDC599D710}">
      <dsp:nvSpPr>
        <dsp:cNvPr id="0" name=""/>
        <dsp:cNvSpPr/>
      </dsp:nvSpPr>
      <dsp:spPr>
        <a:xfrm rot="5400000">
          <a:off x="4533762" y="65161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800" kern="1200" dirty="0" smtClean="0">
              <a:latin typeface="+mj-lt"/>
            </a:rPr>
            <a:t>To </a:t>
          </a:r>
          <a:r>
            <a:rPr lang="en-US" sz="3800" kern="1200" dirty="0" smtClean="0">
              <a:latin typeface="+mj-lt"/>
            </a:rPr>
            <a:t>explain why</a:t>
          </a:r>
          <a:r>
            <a:rPr lang="en-US" sz="3800" kern="1200" baseline="0" dirty="0" smtClean="0">
              <a:latin typeface="+mj-lt"/>
            </a:rPr>
            <a:t> a range of weapons were used during the war</a:t>
          </a:r>
          <a:endParaRPr lang="en-GB" sz="3800" kern="1200" dirty="0"/>
        </a:p>
      </dsp:txBody>
      <dsp:txXfrm rot="-5400000">
        <a:off x="1442528" y="3808243"/>
        <a:ext cx="7456570" cy="120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06D5F-85E4-4E6D-8987-B1A7AD6F5798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05989-50D9-451A-89AF-A6B8634B5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http://www.youtube.com/watch?v=Mwr2eCzXmX8&amp;feature=related&amp;safe=active FROM 3MINS No need to watch 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5989-50D9-451A-89AF-A6B8634B58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3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Take</a:t>
            </a:r>
            <a:r>
              <a:rPr lang="en-GB" baseline="0" dirty="0" smtClean="0"/>
              <a:t> student feedback, should have taken notes during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5989-50D9-451A-89AF-A6B8634B58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02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Laminated worksheets in office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5989-50D9-451A-89AF-A6B8634B58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5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differentiate the cards quite easily- can</a:t>
            </a:r>
            <a:r>
              <a:rPr lang="en-GB" baseline="0" dirty="0" smtClean="0"/>
              <a:t> print and cut out for students if you wish!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5989-50D9-451A-89AF-A6B8634B58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4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completed can play if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5989-50D9-451A-89AF-A6B8634B58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4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67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3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3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7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6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61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55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FDB7-9374-4587-A9D4-DFBE9868B337}" type="datetimeFigureOut">
              <a:rPr lang="en-GB" smtClean="0"/>
              <a:t>26/06/2014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1E63-442E-4890-8E8E-E47ABE389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4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9/Vickers_IWW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323" y="626767"/>
            <a:ext cx="724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weapons sheets have already been printed and laminated, in the HUMS office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44135"/>
              </p:ext>
            </p:extLst>
          </p:nvPr>
        </p:nvGraphicFramePr>
        <p:xfrm>
          <a:off x="72008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avatar.co.nz/images/blog/ArrowTarg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6350"/>
            <a:ext cx="11160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23814" y="332656"/>
            <a:ext cx="33321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GB" sz="2400" b="1" dirty="0">
                <a:latin typeface="+mn-lt"/>
              </a:rPr>
              <a:t>Learning Objectives</a:t>
            </a: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u="sng" dirty="0" smtClean="0"/>
              <a:t>TITLE: </a:t>
            </a:r>
            <a:r>
              <a:rPr lang="en-GB" sz="2000" b="1" dirty="0" smtClean="0"/>
              <a:t>How effective were the new weapons used in WWI?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91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52536" y="116632"/>
            <a:ext cx="2520280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775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Plenary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6146" name="Picture 2" descr="http://i1.ytimg.com/vi/fRudaxZUJhM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100000" l="7227" r="71484">
                        <a14:backgroundMark x1="8789" y1="66319" x2="14844" y2="28819"/>
                        <a14:backgroundMark x1="12891" y1="50694" x2="7617" y2="74653"/>
                        <a14:backgroundMark x1="9180" y1="73264" x2="8008" y2="80208"/>
                        <a14:backgroundMark x1="9766" y1="97569" x2="7227" y2="88194"/>
                        <a14:backgroundMark x1="10352" y1="96528" x2="10938" y2="96528"/>
                        <a14:backgroundMark x1="21680" y1="45139" x2="22656" y2="38889"/>
                        <a14:backgroundMark x1="21680" y1="37153" x2="20117" y2="51042"/>
                        <a14:backgroundMark x1="21484" y1="27431" x2="23047" y2="18750"/>
                        <a14:backgroundMark x1="51172" y1="62153" x2="52344" y2="49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561"/>
          <a:stretch/>
        </p:blipFill>
        <p:spPr bwMode="auto">
          <a:xfrm>
            <a:off x="-542950" y="2060848"/>
            <a:ext cx="6219943" cy="482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1628800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What weapon would you most like with you in the trenches and why?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536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0524" y="188640"/>
            <a:ext cx="2520278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5" name="Round Same Side Corner Rectangle 4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Starter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483768" y="44624"/>
            <a:ext cx="666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u="sng" dirty="0" smtClean="0"/>
              <a:t>TITLE: </a:t>
            </a:r>
            <a:r>
              <a:rPr lang="en-GB" sz="2000" b="1" dirty="0" smtClean="0"/>
              <a:t>How effective were the new weapons used in WWI?</a:t>
            </a:r>
            <a:endParaRPr lang="en-GB" sz="2400" dirty="0"/>
          </a:p>
        </p:txBody>
      </p:sp>
      <p:pic>
        <p:nvPicPr>
          <p:cNvPr id="1026" name="Picture 2" descr="http://www.clker.com/cliparts/E/k/q/E/2/G/dynamite-bundle-hi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33" y="874272"/>
            <a:ext cx="3373915" cy="521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66877" y="3068960"/>
            <a:ext cx="3505323" cy="1815882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What are some of the main weapons used in war in the last 20 years? </a:t>
            </a:r>
            <a:endParaRPr lang="en-GB" sz="28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1475656" y="2492896"/>
            <a:ext cx="1391221" cy="14840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6372200" y="3068960"/>
            <a:ext cx="1080120" cy="9079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7116" y="5013325"/>
            <a:ext cx="1098551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" y="999110"/>
            <a:ext cx="1389773" cy="154825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83413" y="620713"/>
                  <a:ext cx="2160587" cy="1152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645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152031"/>
              </p:ext>
            </p:extLst>
          </p:nvPr>
        </p:nvGraphicFramePr>
        <p:xfrm>
          <a:off x="72008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avatar.co.nz/images/blog/ArrowTarg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6350"/>
            <a:ext cx="11160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23814" y="332656"/>
            <a:ext cx="33321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GB" sz="2400" b="1" dirty="0">
                <a:latin typeface="+mn-lt"/>
              </a:rPr>
              <a:t>Learning Objectives</a:t>
            </a: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u="sng" dirty="0" smtClean="0"/>
              <a:t>TITLE: </a:t>
            </a:r>
            <a:r>
              <a:rPr lang="en-GB" sz="2000" b="1" dirty="0" smtClean="0"/>
              <a:t>How effective were the new weapons used in WWI?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10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52536" y="116632"/>
            <a:ext cx="331236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8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Key Term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51520" y="1268760"/>
            <a:ext cx="4188467" cy="4032448"/>
          </a:xfrm>
          <a:prstGeom prst="roundRect">
            <a:avLst>
              <a:gd name="adj" fmla="val 8864"/>
            </a:avLst>
          </a:prstGeom>
          <a:solidFill>
            <a:schemeClr val="lt1">
              <a:alpha val="8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21" y="1412776"/>
            <a:ext cx="2688991" cy="1321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751189"/>
            <a:ext cx="38284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ARTILERY </a:t>
            </a:r>
          </a:p>
          <a:p>
            <a:pPr algn="ctr"/>
            <a:r>
              <a:rPr lang="en-US" altLang="en-US" sz="2800" dirty="0" smtClean="0"/>
              <a:t>Guns and weapons that fire large bullets, or shells, over long distances.</a:t>
            </a:r>
            <a:endParaRPr lang="en-GB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5268222" y="1268760"/>
            <a:ext cx="4176464" cy="3168352"/>
          </a:xfrm>
          <a:prstGeom prst="roundRect">
            <a:avLst>
              <a:gd name="adj" fmla="val 8864"/>
            </a:avLst>
          </a:prstGeom>
          <a:solidFill>
            <a:schemeClr val="lt1">
              <a:alpha val="87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86" y="1412776"/>
            <a:ext cx="2688991" cy="1321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6101" y="2751189"/>
            <a:ext cx="3828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DEFENCE/DEFEND</a:t>
            </a:r>
          </a:p>
          <a:p>
            <a:pPr algn="ctr"/>
            <a:r>
              <a:rPr lang="en-GB" sz="2800" dirty="0" smtClean="0"/>
              <a:t>To protect oneself from the enemy</a:t>
            </a:r>
            <a:endParaRPr lang="en-GB" sz="2800" dirty="0" smtClean="0">
              <a:effectLst/>
            </a:endParaRPr>
          </a:p>
          <a:p>
            <a:pPr algn="ctr"/>
            <a:endParaRPr lang="en-GB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100" y="4797152"/>
            <a:ext cx="1292732" cy="238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0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52536" y="116632"/>
            <a:ext cx="367240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5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Training in WWI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7116" y="5013325"/>
            <a:ext cx="1098551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53674" y="116632"/>
            <a:ext cx="558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Write down all the different training methods that you notice.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113" y="6309320"/>
            <a:ext cx="13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chemeClr val="bg1"/>
                </a:solidFill>
              </a:rPr>
              <a:t>From 3mins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7992591" imgH="5040762"/>
        </mc:Choice>
        <mc:Fallback>
          <p:control name="ShockwaveFlash1" r:id="rId2" imgW="7992591" imgH="504076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196975"/>
                  <a:ext cx="7993062" cy="5040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312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1/11/Portuguese_bayonet_training_WWI_NLS_74547100.jpg/1024px-Portuguese_bayonet_training_WWI_NLS_745471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r="4871"/>
          <a:stretch/>
        </p:blipFill>
        <p:spPr bwMode="auto">
          <a:xfrm>
            <a:off x="0" y="6537"/>
            <a:ext cx="9137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52536" y="116632"/>
            <a:ext cx="367240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5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Training in WWI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1269915"/>
            <a:ext cx="4392687" cy="4247317"/>
          </a:xfrm>
          <a:prstGeom prst="rect">
            <a:avLst/>
          </a:prstGeom>
          <a:solidFill>
            <a:schemeClr val="lt1">
              <a:alpha val="81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>
                <a:latin typeface="+mj-lt"/>
              </a:rPr>
              <a:t>How were the men being treated?</a:t>
            </a:r>
          </a:p>
          <a:p>
            <a:endParaRPr lang="en-US" sz="2800">
              <a:latin typeface="+mj-lt"/>
            </a:endParaRPr>
          </a:p>
          <a:p>
            <a:r>
              <a:rPr lang="en-US" sz="2800">
                <a:latin typeface="+mj-lt"/>
              </a:rPr>
              <a:t>Do you think the officer training them was using the right tactics?</a:t>
            </a:r>
          </a:p>
          <a:p>
            <a:endParaRPr lang="en-US" sz="2800">
              <a:latin typeface="+mj-lt"/>
            </a:endParaRPr>
          </a:p>
          <a:p>
            <a:r>
              <a:rPr lang="en-US" sz="2800">
                <a:latin typeface="+mj-lt"/>
              </a:rPr>
              <a:t>Do you think the army would train people like that today?</a:t>
            </a: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54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:Vickers IW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033" y="908720"/>
            <a:ext cx="4211960" cy="2867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bbc.co.uk/ww2peopleswar/stories/45/images/108575046729055481964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0338"/>
            <a:ext cx="2305050" cy="41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764704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During the 19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Century there had been great advances in technology, and this now meant that the weapons that the soldiers would use had got better as well.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987675" y="4077072"/>
            <a:ext cx="4752975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>
                <a:latin typeface="+mj-lt"/>
              </a:rPr>
              <a:t>How do you think new technology was going to: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+mj-lt"/>
              </a:rPr>
              <a:t>Benefit the soldiers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+mj-lt"/>
              </a:rPr>
              <a:t>Be a problem for the soldiers?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87675" y="5812210"/>
            <a:ext cx="6156325" cy="830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Lets read about some of the weapons that were used…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52536" y="116632"/>
            <a:ext cx="3672408" cy="723528"/>
            <a:chOff x="1017882" y="2477"/>
            <a:chExt cx="8140632" cy="1174243"/>
          </a:xfrm>
          <a:solidFill>
            <a:schemeClr val="bg1"/>
          </a:solidFill>
        </p:grpSpPr>
        <p:sp>
          <p:nvSpPr>
            <p:cNvPr id="8" name="Round Same Side Corner Rectangle 7"/>
            <p:cNvSpPr/>
            <p:nvPr/>
          </p:nvSpPr>
          <p:spPr>
            <a:xfrm rot="5400000">
              <a:off x="4501078" y="-3234033"/>
              <a:ext cx="1174243" cy="7647264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1017882" y="117121"/>
              <a:ext cx="8140632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fontScale="55000" lnSpcReduction="20000"/>
            </a:bodyPr>
            <a:lstStyle/>
            <a:p>
              <a:pPr marL="0" lvl="1" defTabSz="348488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6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Weapons in WWI</a:t>
              </a:r>
              <a:endParaRPr lang="en-GB" sz="6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3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motiv.org.uk/wp-content/uploads/2011/11/TOP-TRUMPS-LOGO-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404"/>
            <a:ext cx="3113060" cy="20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rot="20647923">
            <a:off x="-128100" y="102201"/>
            <a:ext cx="318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WEAPONS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5896" y="111392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You are going to design 4 top trumps cards using the information to help you.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443538" y="2276872"/>
            <a:ext cx="252095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000" b="1" dirty="0">
                <a:latin typeface="+mj-lt"/>
              </a:rPr>
              <a:t>Range: </a:t>
            </a:r>
            <a:r>
              <a:rPr lang="en-US" sz="2000" dirty="0">
                <a:latin typeface="+mj-lt"/>
              </a:rPr>
              <a:t>how far could fire?</a:t>
            </a:r>
          </a:p>
          <a:p>
            <a:r>
              <a:rPr lang="en-US" sz="2000" b="1" dirty="0" smtClean="0">
                <a:latin typeface="+mj-lt"/>
              </a:rPr>
              <a:t>Killing </a:t>
            </a:r>
            <a:r>
              <a:rPr lang="en-US" sz="2000" b="1" dirty="0">
                <a:latin typeface="+mj-lt"/>
              </a:rPr>
              <a:t>power: </a:t>
            </a:r>
            <a:r>
              <a:rPr lang="en-US" sz="2000" dirty="0">
                <a:latin typeface="+mj-lt"/>
              </a:rPr>
              <a:t>How many people could it kill at one time?</a:t>
            </a:r>
          </a:p>
          <a:p>
            <a:r>
              <a:rPr lang="en-US" sz="2000" b="1" dirty="0" smtClean="0">
                <a:latin typeface="+mj-lt"/>
              </a:rPr>
              <a:t>Defensive </a:t>
            </a:r>
            <a:r>
              <a:rPr lang="en-US" sz="2000" b="1" dirty="0">
                <a:latin typeface="+mj-lt"/>
              </a:rPr>
              <a:t>ability: </a:t>
            </a:r>
            <a:r>
              <a:rPr lang="en-US" sz="2000" dirty="0">
                <a:latin typeface="+mj-lt"/>
              </a:rPr>
              <a:t>How well could you protect yourself?</a:t>
            </a:r>
          </a:p>
          <a:p>
            <a:r>
              <a:rPr lang="en-US" sz="2000" i="1" dirty="0" smtClean="0">
                <a:latin typeface="+mj-lt"/>
              </a:rPr>
              <a:t>Rank </a:t>
            </a:r>
            <a:r>
              <a:rPr lang="en-US" sz="2000" i="1" dirty="0">
                <a:latin typeface="+mj-lt"/>
              </a:rPr>
              <a:t>each weapon for each category on a scale of 1-5</a:t>
            </a:r>
          </a:p>
          <a:p>
            <a:r>
              <a:rPr lang="en-US" sz="2000" i="1" dirty="0">
                <a:latin typeface="+mj-lt"/>
              </a:rPr>
              <a:t>1=low</a:t>
            </a:r>
          </a:p>
          <a:p>
            <a:r>
              <a:rPr lang="en-US" sz="2000" i="1" dirty="0">
                <a:latin typeface="+mj-lt"/>
              </a:rPr>
              <a:t>3=medium</a:t>
            </a:r>
          </a:p>
          <a:p>
            <a:r>
              <a:rPr lang="en-US" sz="2000" i="1" dirty="0">
                <a:latin typeface="+mj-lt"/>
              </a:rPr>
              <a:t>5=high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28" y="2454893"/>
            <a:ext cx="334096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5" y="5013325"/>
            <a:ext cx="1098551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779912" y="1681052"/>
            <a:ext cx="320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0000"/>
                </a:solidFill>
              </a:rPr>
              <a:t>ADVICE: </a:t>
            </a:r>
            <a:r>
              <a:rPr lang="en-GB" i="1" dirty="0" smtClean="0">
                <a:solidFill>
                  <a:srgbClr val="FF0000"/>
                </a:solidFill>
              </a:rPr>
              <a:t>Pick your 4 weapons first, so your ranks are relative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4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83413" y="0"/>
                  <a:ext cx="2160587" cy="1152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74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2" y="5149031"/>
            <a:ext cx="1485138" cy="1716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64908" y="5159016"/>
            <a:ext cx="1482811" cy="1716782"/>
          </a:xfrm>
          <a:prstGeom prst="rect">
            <a:avLst/>
          </a:prstGeom>
        </p:spPr>
      </p:pic>
      <p:pic>
        <p:nvPicPr>
          <p:cNvPr id="4" name="Picture 4" descr="http://www.motiv.org.uk/wp-content/uploads/2011/11/TOP-TRUMPS-LOGO-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1404"/>
            <a:ext cx="3113060" cy="20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647923">
            <a:off x="-128100" y="102201"/>
            <a:ext cx="3183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WEAPONS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944" y="791989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>
                <a:latin typeface="+mj-lt"/>
              </a:rPr>
              <a:t>Peer assess your partners top trumps cards.</a:t>
            </a: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Tell them a ‘</a:t>
            </a:r>
            <a:r>
              <a:rPr lang="en-GB" sz="2800" b="1" dirty="0" smtClean="0">
                <a:solidFill>
                  <a:srgbClr val="00B050"/>
                </a:solidFill>
                <a:latin typeface="+mj-lt"/>
              </a:rPr>
              <a:t>Strength</a:t>
            </a:r>
            <a:r>
              <a:rPr lang="en-GB" sz="2800" dirty="0" smtClean="0">
                <a:latin typeface="+mj-lt"/>
              </a:rPr>
              <a:t>’ and ‘</a:t>
            </a:r>
            <a:r>
              <a:rPr lang="en-GB" sz="2800" b="1" dirty="0" smtClean="0">
                <a:solidFill>
                  <a:srgbClr val="00B0F0"/>
                </a:solidFill>
                <a:latin typeface="+mj-lt"/>
              </a:rPr>
              <a:t>Improvement</a:t>
            </a:r>
            <a:r>
              <a:rPr lang="en-GB" sz="2800" dirty="0" smtClean="0">
                <a:latin typeface="+mj-lt"/>
              </a:rPr>
              <a:t>’ such 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you have described each weapon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have designed your cards well.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j-lt"/>
              </a:rPr>
              <a:t>Your description should include more statistics</a:t>
            </a:r>
          </a:p>
          <a:p>
            <a:endParaRPr lang="en-GB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0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472</Words>
  <Application>Microsoft Office PowerPoint</Application>
  <PresentationFormat>On-screen Show (4:3)</PresentationFormat>
  <Paragraphs>69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Matthews (HAPU)</dc:creator>
  <cp:lastModifiedBy>Katie Matthews (HAPU)</cp:lastModifiedBy>
  <cp:revision>13</cp:revision>
  <dcterms:created xsi:type="dcterms:W3CDTF">2014-06-25T13:31:05Z</dcterms:created>
  <dcterms:modified xsi:type="dcterms:W3CDTF">2014-06-26T11:10:37Z</dcterms:modified>
</cp:coreProperties>
</file>